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handoutMasterIdLst>
    <p:handoutMasterId r:id="rId8"/>
  </p:handoutMasterIdLst>
  <p:sldIdLst>
    <p:sldId id="280" r:id="rId2"/>
    <p:sldId id="388" r:id="rId3"/>
    <p:sldId id="389" r:id="rId4"/>
    <p:sldId id="390" r:id="rId5"/>
    <p:sldId id="318"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261" autoAdjust="0"/>
    <p:restoredTop sz="94614" autoAdjust="0"/>
  </p:normalViewPr>
  <p:slideViewPr>
    <p:cSldViewPr>
      <p:cViewPr varScale="1">
        <p:scale>
          <a:sx n="112" d="100"/>
          <a:sy n="112" d="100"/>
        </p:scale>
        <p:origin x="1578"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1C411ADD-8FCB-4925-88AF-D99885345E53}"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BFF18B3F-4D0C-4FF2-994C-4BF449CB7CC1}" type="slidenum">
              <a:rPr lang="en-US"/>
              <a:pPr/>
              <a:t>‹#›</a:t>
            </a:fld>
            <a:endParaRPr lang="en-US"/>
          </a:p>
        </p:txBody>
      </p:sp>
    </p:spTree>
    <p:extLst>
      <p:ext uri="{BB962C8B-B14F-4D97-AF65-F5344CB8AC3E}">
        <p14:creationId xmlns:p14="http://schemas.microsoft.com/office/powerpoint/2010/main" val="161201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4CD1B86B-F8BF-4F07-8B2C-24AF24B40E33}" type="slidenum">
              <a:rPr lang="en-US"/>
              <a:pPr/>
              <a:t>‹#›</a:t>
            </a:fld>
            <a:endParaRPr lang="en-US"/>
          </a:p>
        </p:txBody>
      </p:sp>
    </p:spTree>
    <p:extLst>
      <p:ext uri="{BB962C8B-B14F-4D97-AF65-F5344CB8AC3E}">
        <p14:creationId xmlns:p14="http://schemas.microsoft.com/office/powerpoint/2010/main" val="12874305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E7EB1A65-BC4A-4FD3-9CF6-AF122B8D9D0E}" type="slidenum">
              <a:rPr lang="en-US"/>
              <a:pPr/>
              <a:t>‹#›</a:t>
            </a:fld>
            <a:endParaRPr lang="en-US"/>
          </a:p>
        </p:txBody>
      </p:sp>
    </p:spTree>
    <p:extLst>
      <p:ext uri="{BB962C8B-B14F-4D97-AF65-F5344CB8AC3E}">
        <p14:creationId xmlns:p14="http://schemas.microsoft.com/office/powerpoint/2010/main" val="3542128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0A136DC8-560F-46EC-AB00-3C3DFF711DEA}" type="slidenum">
              <a:rPr lang="en-US"/>
              <a:pPr/>
              <a:t>‹#›</a:t>
            </a:fld>
            <a:endParaRPr lang="en-US"/>
          </a:p>
        </p:txBody>
      </p:sp>
    </p:spTree>
    <p:extLst>
      <p:ext uri="{BB962C8B-B14F-4D97-AF65-F5344CB8AC3E}">
        <p14:creationId xmlns:p14="http://schemas.microsoft.com/office/powerpoint/2010/main" val="2412562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0B42948B-3934-4F9D-9250-3DB2BBFEA674}" type="slidenum">
              <a:rPr lang="en-US"/>
              <a:pPr/>
              <a:t>‹#›</a:t>
            </a:fld>
            <a:endParaRPr lang="en-US"/>
          </a:p>
        </p:txBody>
      </p:sp>
    </p:spTree>
    <p:extLst>
      <p:ext uri="{BB962C8B-B14F-4D97-AF65-F5344CB8AC3E}">
        <p14:creationId xmlns:p14="http://schemas.microsoft.com/office/powerpoint/2010/main" val="227866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68711A2-1770-4A33-9921-0708030842C5}" type="slidenum">
              <a:rPr lang="en-US"/>
              <a:pPr/>
              <a:t>‹#›</a:t>
            </a:fld>
            <a:endParaRPr lang="en-US"/>
          </a:p>
        </p:txBody>
      </p:sp>
    </p:spTree>
    <p:extLst>
      <p:ext uri="{BB962C8B-B14F-4D97-AF65-F5344CB8AC3E}">
        <p14:creationId xmlns:p14="http://schemas.microsoft.com/office/powerpoint/2010/main" val="602947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141BD5B7-4E59-4F1E-BB7E-10A033FF46B5}" type="slidenum">
              <a:rPr lang="en-US"/>
              <a:pPr/>
              <a:t>‹#›</a:t>
            </a:fld>
            <a:endParaRPr lang="en-US"/>
          </a:p>
        </p:txBody>
      </p:sp>
    </p:spTree>
    <p:extLst>
      <p:ext uri="{BB962C8B-B14F-4D97-AF65-F5344CB8AC3E}">
        <p14:creationId xmlns:p14="http://schemas.microsoft.com/office/powerpoint/2010/main" val="2204411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A7D1C231-DB08-4476-96E3-D0F6BFC2FD56}" type="slidenum">
              <a:rPr lang="en-US"/>
              <a:pPr/>
              <a:t>‹#›</a:t>
            </a:fld>
            <a:endParaRPr lang="en-US"/>
          </a:p>
        </p:txBody>
      </p:sp>
    </p:spTree>
    <p:extLst>
      <p:ext uri="{BB962C8B-B14F-4D97-AF65-F5344CB8AC3E}">
        <p14:creationId xmlns:p14="http://schemas.microsoft.com/office/powerpoint/2010/main" val="2154170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E1A6820A-422D-4860-8B8D-24DBBC309B3B}" type="slidenum">
              <a:rPr lang="en-US"/>
              <a:pPr/>
              <a:t>‹#›</a:t>
            </a:fld>
            <a:endParaRPr lang="en-US"/>
          </a:p>
        </p:txBody>
      </p:sp>
    </p:spTree>
    <p:extLst>
      <p:ext uri="{BB962C8B-B14F-4D97-AF65-F5344CB8AC3E}">
        <p14:creationId xmlns:p14="http://schemas.microsoft.com/office/powerpoint/2010/main" val="1361792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FE2E1E48-9448-4762-B0E7-BCC5653767B6}" type="slidenum">
              <a:rPr lang="en-US"/>
              <a:pPr/>
              <a:t>‹#›</a:t>
            </a:fld>
            <a:endParaRPr lang="en-US"/>
          </a:p>
        </p:txBody>
      </p:sp>
    </p:spTree>
    <p:extLst>
      <p:ext uri="{BB962C8B-B14F-4D97-AF65-F5344CB8AC3E}">
        <p14:creationId xmlns:p14="http://schemas.microsoft.com/office/powerpoint/2010/main" val="2218064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4DFFF40F-AECC-498A-B539-0CB577729F0C}" type="slidenum">
              <a:rPr lang="en-US"/>
              <a:pPr/>
              <a:t>‹#›</a:t>
            </a:fld>
            <a:endParaRPr lang="en-US"/>
          </a:p>
        </p:txBody>
      </p:sp>
    </p:spTree>
    <p:extLst>
      <p:ext uri="{BB962C8B-B14F-4D97-AF65-F5344CB8AC3E}">
        <p14:creationId xmlns:p14="http://schemas.microsoft.com/office/powerpoint/2010/main" val="2797664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1FDB936-47E5-4D57-BA37-04AE95685805}" type="slidenum">
              <a:rPr lang="en-US"/>
              <a:pPr/>
              <a:t>‹#›</a:t>
            </a:fld>
            <a:endParaRPr lang="en-US"/>
          </a:p>
        </p:txBody>
      </p:sp>
    </p:spTree>
    <p:extLst>
      <p:ext uri="{BB962C8B-B14F-4D97-AF65-F5344CB8AC3E}">
        <p14:creationId xmlns:p14="http://schemas.microsoft.com/office/powerpoint/2010/main" val="197914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E4E2C059-C533-49F8-878C-95C30A6C117D}" type="slidenum">
              <a:rPr lang="en-US"/>
              <a:pPr/>
              <a:t>‹#›</a:t>
            </a:fld>
            <a:endParaRPr lang="en-US"/>
          </a:p>
        </p:txBody>
      </p:sp>
    </p:spTree>
    <p:extLst>
      <p:ext uri="{BB962C8B-B14F-4D97-AF65-F5344CB8AC3E}">
        <p14:creationId xmlns:p14="http://schemas.microsoft.com/office/powerpoint/2010/main" val="107788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8E87D38-C3CD-4887-A3C4-DD8D55A1322B}"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FA24779-4A7E-4852-B692-99C6663D9CD9}"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2051"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603C7686-1280-4739-9729-E0C8DB5E5CC2}" type="slidenum">
              <a:rPr lang="en-US" sz="800" b="1"/>
              <a:pPr algn="r" eaLnBrk="1" hangingPunct="1"/>
              <a:t>1</a:t>
            </a:fld>
            <a:endParaRPr lang="en-US" sz="800" b="1"/>
          </a:p>
        </p:txBody>
      </p:sp>
      <p:sp>
        <p:nvSpPr>
          <p:cNvPr id="2052"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Voices from the Front Line</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defRPr/>
            </a:pPr>
            <a:r>
              <a:rPr lang="en-US" smtClean="0"/>
              <a:t>Field-Tested Panelists</a:t>
            </a:r>
          </a:p>
        </p:txBody>
      </p:sp>
      <p:sp>
        <p:nvSpPr>
          <p:cNvPr id="3075" name="Content Placeholder 2"/>
          <p:cNvSpPr>
            <a:spLocks noGrp="1"/>
          </p:cNvSpPr>
          <p:nvPr>
            <p:ph idx="1"/>
          </p:nvPr>
        </p:nvSpPr>
        <p:spPr/>
        <p:txBody>
          <a:bodyPr/>
          <a:lstStyle/>
          <a:p>
            <a:pPr eaLnBrk="1" hangingPunct="1"/>
            <a:r>
              <a:rPr lang="en-US" smtClean="0"/>
              <a:t>Michelle Wakeley </a:t>
            </a:r>
          </a:p>
          <a:p>
            <a:pPr eaLnBrk="1" hangingPunct="1">
              <a:buFont typeface="Arial" panose="020B0604020202020204" pitchFamily="34" charset="0"/>
              <a:buNone/>
            </a:pPr>
            <a:r>
              <a:rPr lang="en-US" smtClean="0"/>
              <a:t>    Northern West Virginia CIL</a:t>
            </a:r>
          </a:p>
          <a:p>
            <a:pPr eaLnBrk="1" hangingPunct="1">
              <a:buFont typeface="Arial" panose="020B0604020202020204" pitchFamily="34" charset="0"/>
              <a:buNone/>
            </a:pPr>
            <a:endParaRPr lang="en-US" sz="1600" smtClean="0"/>
          </a:p>
          <a:p>
            <a:pPr eaLnBrk="1" hangingPunct="1"/>
            <a:r>
              <a:rPr lang="en-US" smtClean="0"/>
              <a:t>April Reed</a:t>
            </a:r>
          </a:p>
          <a:p>
            <a:pPr eaLnBrk="1" hangingPunct="1">
              <a:buFont typeface="Arial" panose="020B0604020202020204" pitchFamily="34" charset="0"/>
              <a:buNone/>
            </a:pPr>
            <a:r>
              <a:rPr lang="en-US" smtClean="0"/>
              <a:t>    Arizona Bridge to Independent Living</a:t>
            </a:r>
          </a:p>
          <a:p>
            <a:pPr eaLnBrk="1" hangingPunct="1">
              <a:buFont typeface="Arial" panose="020B0604020202020204" pitchFamily="34" charset="0"/>
              <a:buNone/>
            </a:pPr>
            <a:endParaRPr lang="en-US" sz="1600" smtClean="0"/>
          </a:p>
          <a:p>
            <a:pPr eaLnBrk="1" hangingPunct="1"/>
            <a:r>
              <a:rPr lang="en-US" smtClean="0"/>
              <a:t>Annette Swanson</a:t>
            </a:r>
          </a:p>
          <a:p>
            <a:pPr eaLnBrk="1" hangingPunct="1">
              <a:buFont typeface="Arial" panose="020B0604020202020204" pitchFamily="34" charset="0"/>
              <a:buNone/>
            </a:pPr>
            <a:r>
              <a:rPr lang="en-US" smtClean="0"/>
              <a:t>    Southwestern CIL (Minnesota)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defRPr/>
            </a:pPr>
            <a:r>
              <a:rPr lang="en-US" smtClean="0"/>
              <a:t>“Opening Statements”</a:t>
            </a:r>
          </a:p>
        </p:txBody>
      </p:sp>
      <p:sp>
        <p:nvSpPr>
          <p:cNvPr id="4099" name="Content Placeholder 2"/>
          <p:cNvSpPr>
            <a:spLocks noGrp="1"/>
          </p:cNvSpPr>
          <p:nvPr>
            <p:ph idx="1"/>
          </p:nvPr>
        </p:nvSpPr>
        <p:spPr/>
        <p:txBody>
          <a:bodyPr/>
          <a:lstStyle/>
          <a:p>
            <a:pPr eaLnBrk="1" hangingPunct="1"/>
            <a:r>
              <a:rPr lang="en-US" smtClean="0"/>
              <a:t>How much time and effort did the field test take?</a:t>
            </a:r>
          </a:p>
          <a:p>
            <a:pPr eaLnBrk="1" hangingPunct="1"/>
            <a:r>
              <a:rPr lang="en-US" smtClean="0"/>
              <a:t>What, if anything, did you get out of it?</a:t>
            </a:r>
          </a:p>
          <a:p>
            <a:pPr eaLnBrk="1" hangingPunct="1"/>
            <a:r>
              <a:rPr lang="en-US" smtClean="0"/>
              <a:t>Have you used your outcome results? If so, how?</a:t>
            </a:r>
          </a:p>
          <a:p>
            <a:pPr eaLnBrk="1" hangingPunct="1"/>
            <a:r>
              <a:rPr lang="en-US" smtClean="0"/>
              <a:t>What’s your overall feeling about measuring CIL outcomes?</a:t>
            </a:r>
          </a:p>
          <a:p>
            <a:pPr eaLnBrk="1" hangingPunct="1"/>
            <a:r>
              <a:rPr lang="en-US" smtClean="0"/>
              <a:t>What advice would you give another CIL?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5123"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6147"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1013</TotalTime>
  <Words>129</Words>
  <Application>Microsoft Office PowerPoint</Application>
  <PresentationFormat>On-screen Show (4:3)</PresentationFormat>
  <Paragraphs>37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Rounded MT Bold</vt:lpstr>
      <vt:lpstr>Tahoma</vt:lpstr>
      <vt:lpstr>Default Design</vt:lpstr>
      <vt:lpstr>PowerPoint Presentation</vt:lpstr>
      <vt:lpstr>Field-Tested Panelists</vt:lpstr>
      <vt:lpstr>“Opening Statements”</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79</cp:revision>
  <cp:lastPrinted>2011-08-17T12:41:14Z</cp:lastPrinted>
  <dcterms:created xsi:type="dcterms:W3CDTF">2011-01-05T14:17:40Z</dcterms:created>
  <dcterms:modified xsi:type="dcterms:W3CDTF">2014-02-07T19:05:15Z</dcterms:modified>
</cp:coreProperties>
</file>