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sldIdLst>
    <p:sldId id="262" r:id="rId2"/>
    <p:sldId id="275" r:id="rId3"/>
    <p:sldId id="274"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5476" autoAdjust="0"/>
    <p:restoredTop sz="93699" autoAdjust="0"/>
  </p:normalViewPr>
  <p:slideViewPr>
    <p:cSldViewPr>
      <p:cViewPr varScale="1">
        <p:scale>
          <a:sx n="75" d="100"/>
          <a:sy n="75" d="100"/>
        </p:scale>
        <p:origin x="1362"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01928-0062-4440-9B34-AFD0EBA64CF5}" type="datetimeFigureOut">
              <a:rPr lang="en-US" smtClean="0"/>
              <a:t>7/29/2014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309AF7-B1D0-4A14-9B96-720FF3C67A52}" type="slidenum">
              <a:rPr lang="en-US" smtClean="0"/>
              <a:t>‹#›</a:t>
            </a:fld>
            <a:endParaRPr lang="en-US"/>
          </a:p>
        </p:txBody>
      </p:sp>
    </p:spTree>
    <p:extLst>
      <p:ext uri="{BB962C8B-B14F-4D97-AF65-F5344CB8AC3E}">
        <p14:creationId xmlns:p14="http://schemas.microsoft.com/office/powerpoint/2010/main" val="2952896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b="1">
                <a:solidFill>
                  <a:schemeClr val="tx1"/>
                </a:solidFill>
                <a:latin typeface="Arial" pitchFamily="34" charset="0"/>
              </a:defRPr>
            </a:lvl1pPr>
            <a:lvl2pPr marL="696942" indent="-268054" eaLnBrk="0" hangingPunct="0">
              <a:defRPr sz="1800" b="1">
                <a:solidFill>
                  <a:schemeClr val="tx1"/>
                </a:solidFill>
                <a:latin typeface="Arial" pitchFamily="34" charset="0"/>
              </a:defRPr>
            </a:lvl2pPr>
            <a:lvl3pPr marL="1072219" indent="-214444" eaLnBrk="0" hangingPunct="0">
              <a:defRPr sz="1800" b="1">
                <a:solidFill>
                  <a:schemeClr val="tx1"/>
                </a:solidFill>
                <a:latin typeface="Arial" pitchFamily="34" charset="0"/>
              </a:defRPr>
            </a:lvl3pPr>
            <a:lvl4pPr marL="1501106" indent="-214444" eaLnBrk="0" hangingPunct="0">
              <a:defRPr sz="1800" b="1">
                <a:solidFill>
                  <a:schemeClr val="tx1"/>
                </a:solidFill>
                <a:latin typeface="Arial" pitchFamily="34" charset="0"/>
              </a:defRPr>
            </a:lvl4pPr>
            <a:lvl5pPr marL="1929993" indent="-214444" eaLnBrk="0" hangingPunct="0">
              <a:defRPr sz="1800" b="1">
                <a:solidFill>
                  <a:schemeClr val="tx1"/>
                </a:solidFill>
                <a:latin typeface="Arial" pitchFamily="34" charset="0"/>
              </a:defRPr>
            </a:lvl5pPr>
            <a:lvl6pPr marL="2358881" indent="-214444" eaLnBrk="0" fontAlgn="base" hangingPunct="0">
              <a:spcBef>
                <a:spcPct val="0"/>
              </a:spcBef>
              <a:spcAft>
                <a:spcPct val="0"/>
              </a:spcAft>
              <a:defRPr sz="1800" b="1">
                <a:solidFill>
                  <a:schemeClr val="tx1"/>
                </a:solidFill>
                <a:latin typeface="Arial" pitchFamily="34" charset="0"/>
              </a:defRPr>
            </a:lvl6pPr>
            <a:lvl7pPr marL="2787768" indent="-214444" eaLnBrk="0" fontAlgn="base" hangingPunct="0">
              <a:spcBef>
                <a:spcPct val="0"/>
              </a:spcBef>
              <a:spcAft>
                <a:spcPct val="0"/>
              </a:spcAft>
              <a:defRPr sz="1800" b="1">
                <a:solidFill>
                  <a:schemeClr val="tx1"/>
                </a:solidFill>
                <a:latin typeface="Arial" pitchFamily="34" charset="0"/>
              </a:defRPr>
            </a:lvl7pPr>
            <a:lvl8pPr marL="3216656" indent="-214444" eaLnBrk="0" fontAlgn="base" hangingPunct="0">
              <a:spcBef>
                <a:spcPct val="0"/>
              </a:spcBef>
              <a:spcAft>
                <a:spcPct val="0"/>
              </a:spcAft>
              <a:defRPr sz="1800" b="1">
                <a:solidFill>
                  <a:schemeClr val="tx1"/>
                </a:solidFill>
                <a:latin typeface="Arial" pitchFamily="34" charset="0"/>
              </a:defRPr>
            </a:lvl8pPr>
            <a:lvl9pPr marL="3645543" indent="-214444" eaLnBrk="0" fontAlgn="base" hangingPunct="0">
              <a:spcBef>
                <a:spcPct val="0"/>
              </a:spcBef>
              <a:spcAft>
                <a:spcPct val="0"/>
              </a:spcAft>
              <a:defRPr sz="1800" b="1">
                <a:solidFill>
                  <a:schemeClr val="tx1"/>
                </a:solidFill>
                <a:latin typeface="Arial" pitchFamily="34" charset="0"/>
              </a:defRPr>
            </a:lvl9pPr>
          </a:lstStyle>
          <a:p>
            <a:pPr eaLnBrk="1" hangingPunct="1"/>
            <a:fld id="{F21BB868-27E2-4694-AE34-0B3BF8C84213}" type="slidenum">
              <a:rPr lang="en-US" sz="1100" b="0"/>
              <a:pPr eaLnBrk="1" hangingPunct="1"/>
              <a:t>3</a:t>
            </a:fld>
            <a:endParaRPr lang="en-US" sz="1100" b="0"/>
          </a:p>
        </p:txBody>
      </p:sp>
    </p:spTree>
    <p:extLst>
      <p:ext uri="{BB962C8B-B14F-4D97-AF65-F5344CB8AC3E}">
        <p14:creationId xmlns:p14="http://schemas.microsoft.com/office/powerpoint/2010/main" val="2918769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915400" cy="5181600"/>
          </a:xfrm>
          <a:prstGeom prst="rect">
            <a:avLst/>
          </a:prstGeom>
        </p:spPr>
        <p:txBody>
          <a:bodyPr/>
          <a:lstStyle>
            <a:lvl1pPr>
              <a:defRPr sz="26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152400"/>
            <a:ext cx="7924800" cy="715962"/>
          </a:xfrm>
          <a:prstGeom prst="rect">
            <a:avLst/>
          </a:prstGeom>
        </p:spPr>
        <p:txBody>
          <a:bodyPr>
            <a:normAutofit/>
          </a:bodyPr>
          <a:lstStyle>
            <a:lvl1pPr algn="l">
              <a:defRPr sz="2800" b="1">
                <a:solidFill>
                  <a:srgbClr val="333399"/>
                </a:solidFill>
                <a:latin typeface="Arial Rounded MT Bold" panose="020F0704030504030204" pitchFamily="34" charset="0"/>
              </a:defRPr>
            </a:lvl1pPr>
          </a:lstStyle>
          <a:p>
            <a:r>
              <a:rPr lang="en-US" smtClean="0"/>
              <a:t>Click to edit Master title style</a:t>
            </a:r>
            <a:endParaRPr lang="en-US"/>
          </a:p>
        </p:txBody>
      </p:sp>
      <p:sp>
        <p:nvSpPr>
          <p:cNvPr id="5" name="Footer Placeholder 4"/>
          <p:cNvSpPr>
            <a:spLocks noGrp="1"/>
          </p:cNvSpPr>
          <p:nvPr>
            <p:ph type="ftr" sz="quarter" idx="11"/>
          </p:nvPr>
        </p:nvSpPr>
        <p:spPr>
          <a:xfrm>
            <a:off x="152400" y="6416675"/>
            <a:ext cx="58674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6" name="Slide Number Placeholder 5"/>
          <p:cNvSpPr>
            <a:spLocks noGrp="1"/>
          </p:cNvSpPr>
          <p:nvPr>
            <p:ph type="sldNum" sz="quarter" idx="12"/>
          </p:nvPr>
        </p:nvSpPr>
        <p:spPr>
          <a:xfrm>
            <a:off x="6705600" y="6356350"/>
            <a:ext cx="2362200" cy="365125"/>
          </a:xfrm>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190725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7848600" cy="639762"/>
          </a:xfrm>
          <a:prstGeom prst="rect">
            <a:avLst/>
          </a:prstGeom>
        </p:spPr>
        <p:txBody>
          <a:bodyPr>
            <a:normAutofit/>
          </a:bodyPr>
          <a:lstStyle>
            <a:lvl1pPr algn="l">
              <a:defRPr sz="2800" b="1">
                <a:solidFill>
                  <a:schemeClr val="tx2"/>
                </a:solidFill>
                <a:latin typeface="Arial Rounded MT Bold" panose="020F070403050403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52400" y="1219200"/>
            <a:ext cx="43434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2672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04800" y="6340475"/>
            <a:ext cx="60198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7" name="Slide Number Placeholder 6"/>
          <p:cNvSpPr>
            <a:spLocks noGrp="1"/>
          </p:cNvSpPr>
          <p:nvPr>
            <p:ph type="sldNum" sz="quarter" idx="12"/>
          </p:nvPr>
        </p:nvSpPr>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395447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41253629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356350"/>
            <a:ext cx="5257800" cy="365125"/>
          </a:xfrm>
          <a:prstGeom prst="rect">
            <a:avLst/>
          </a:prstGeom>
        </p:spPr>
        <p:txBody>
          <a:bodyPr vert="horz" lIns="91440" tIns="45720" rIns="91440" bIns="45720" rtlCol="0" anchor="ctr"/>
          <a:lstStyle>
            <a:lvl1pPr algn="ct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dirty="0" smtClean="0"/>
              <a:t>New Community Opportunities Center at ILRU – Independent Living Research Utilization</a:t>
            </a:r>
          </a:p>
          <a:p>
            <a:endParaRPr lang="en-US" sz="700" dirty="0"/>
          </a:p>
        </p:txBody>
      </p:sp>
      <p:sp>
        <p:nvSpPr>
          <p:cNvPr id="6" name="Slide Number Placeholder 5"/>
          <p:cNvSpPr>
            <a:spLocks noGrp="1"/>
          </p:cNvSpPr>
          <p:nvPr>
            <p:ph type="sldNum" sz="quarter" idx="4"/>
          </p:nvPr>
        </p:nvSpPr>
        <p:spPr>
          <a:xfrm>
            <a:off x="6553200" y="6356350"/>
            <a:ext cx="2362200" cy="365125"/>
          </a:xfrm>
          <a:prstGeom prst="rect">
            <a:avLst/>
          </a:prstGeom>
        </p:spPr>
        <p:txBody>
          <a:bodyPr vert="horz" lIns="91440" tIns="45720" rIns="91440" bIns="45720" rtlCol="0" anchor="ctr"/>
          <a:lstStyle>
            <a:lvl1pPr algn="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pic>
        <p:nvPicPr>
          <p:cNvPr id="11" name="Picture 10"/>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924800" y="152400"/>
            <a:ext cx="990600" cy="476250"/>
          </a:xfrm>
          <a:prstGeom prst="rect">
            <a:avLst/>
          </a:prstGeom>
        </p:spPr>
      </p:pic>
    </p:spTree>
    <p:extLst>
      <p:ext uri="{BB962C8B-B14F-4D97-AF65-F5344CB8AC3E}">
        <p14:creationId xmlns:p14="http://schemas.microsoft.com/office/powerpoint/2010/main" val="1849402814"/>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3"/>
          <p:cNvSpPr>
            <a:spLocks noChangeArrowheads="1"/>
          </p:cNvSpPr>
          <p:nvPr/>
        </p:nvSpPr>
        <p:spPr bwMode="auto">
          <a:xfrm>
            <a:off x="0" y="1295400"/>
            <a:ext cx="9144000" cy="4994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2200" b="1" dirty="0" smtClean="0">
                <a:solidFill>
                  <a:srgbClr val="333399"/>
                </a:solidFill>
                <a:latin typeface="Arial Rounded MT Bold"/>
              </a:rPr>
              <a:t>Expanding CIL Capacity through Youth Transition Services: Collaborating with School Districts and Vocational Rehabilitation</a:t>
            </a:r>
          </a:p>
          <a:p>
            <a:pPr algn="ctr">
              <a:spcBef>
                <a:spcPct val="20000"/>
              </a:spcBef>
              <a:buClr>
                <a:schemeClr val="accent2"/>
              </a:buClr>
              <a:buFont typeface="Tahoma" pitchFamily="34" charset="0"/>
              <a:buNone/>
            </a:pPr>
            <a:endParaRPr lang="en-US" dirty="0" smtClean="0"/>
          </a:p>
          <a:p>
            <a:pPr algn="ctr">
              <a:spcBef>
                <a:spcPct val="20000"/>
              </a:spcBef>
              <a:buClr>
                <a:schemeClr val="accent2"/>
              </a:buClr>
              <a:buFont typeface="Tahoma" pitchFamily="34" charset="0"/>
              <a:buNone/>
            </a:pPr>
            <a:endParaRPr lang="en-US" sz="2400" dirty="0" smtClean="0">
              <a:solidFill>
                <a:srgbClr val="0033CC"/>
              </a:solidFill>
              <a:latin typeface="Arial Rounded MT Bold" panose="020F0704030504030204" pitchFamily="34" charset="0"/>
            </a:endParaRPr>
          </a:p>
          <a:p>
            <a:pPr algn="ctr">
              <a:spcBef>
                <a:spcPct val="20000"/>
              </a:spcBef>
              <a:buClr>
                <a:schemeClr val="accent2"/>
              </a:buClr>
              <a:buFont typeface="Tahoma" pitchFamily="34" charset="0"/>
              <a:buNone/>
            </a:pPr>
            <a:endParaRPr lang="en-US" sz="1400" dirty="0" smtClean="0">
              <a:solidFill>
                <a:srgbClr val="333399"/>
              </a:solidFill>
              <a:latin typeface="Arial Rounded MT Bold"/>
            </a:endParaRPr>
          </a:p>
          <a:p>
            <a:pPr algn="ctr">
              <a:spcBef>
                <a:spcPct val="20000"/>
              </a:spcBef>
              <a:buClr>
                <a:schemeClr val="accent2"/>
              </a:buClr>
              <a:buFont typeface="Tahoma" pitchFamily="34" charset="0"/>
              <a:buNone/>
            </a:pPr>
            <a:endParaRPr lang="en-US" sz="1600" i="1" dirty="0" smtClean="0">
              <a:solidFill>
                <a:srgbClr val="333399"/>
              </a:solidFill>
              <a:latin typeface="Arial Rounded MT Bold"/>
            </a:endParaRPr>
          </a:p>
        </p:txBody>
      </p:sp>
      <p:sp>
        <p:nvSpPr>
          <p:cNvPr id="3" name="Content Placeholder 2"/>
          <p:cNvSpPr>
            <a:spLocks noGrp="1"/>
          </p:cNvSpPr>
          <p:nvPr>
            <p:ph idx="1"/>
          </p:nvPr>
        </p:nvSpPr>
        <p:spPr>
          <a:xfrm>
            <a:off x="381000" y="2286000"/>
            <a:ext cx="8458200" cy="3886200"/>
          </a:xfrm>
        </p:spPr>
        <p:txBody>
          <a:bodyPr/>
          <a:lstStyle/>
          <a:p>
            <a:pPr marL="0" indent="0" algn="ctr">
              <a:buNone/>
            </a:pPr>
            <a:r>
              <a:rPr lang="en-US" sz="2400" b="1" i="1" dirty="0" smtClean="0">
                <a:solidFill>
                  <a:srgbClr val="333399"/>
                </a:solidFill>
                <a:latin typeface="Arial Rounded MT Bold" panose="020F0704030504030204" pitchFamily="34" charset="0"/>
              </a:rPr>
              <a:t>Drafting a Plan for Next Steps</a:t>
            </a:r>
          </a:p>
          <a:p>
            <a:pPr marL="0" indent="0" algn="ctr">
              <a:buNone/>
            </a:pPr>
            <a:endParaRPr lang="en-US" sz="1600" i="1" dirty="0" smtClean="0">
              <a:solidFill>
                <a:srgbClr val="0033CC"/>
              </a:solidFill>
              <a:latin typeface="Arial Rounded MT Bold" panose="020F0704030504030204" pitchFamily="34" charset="0"/>
            </a:endParaRPr>
          </a:p>
          <a:p>
            <a:pPr marL="0" indent="0" algn="ctr">
              <a:buNone/>
            </a:pPr>
            <a:r>
              <a:rPr lang="en-US" sz="2400" dirty="0" smtClean="0">
                <a:solidFill>
                  <a:srgbClr val="333399"/>
                </a:solidFill>
                <a:latin typeface="Arial Rounded MT Bold" pitchFamily="34" charset="0"/>
              </a:rPr>
              <a:t>August 14, 2014</a:t>
            </a:r>
          </a:p>
          <a:p>
            <a:pPr marL="0" indent="0" algn="ctr">
              <a:buNone/>
            </a:pPr>
            <a:r>
              <a:rPr lang="en-US" sz="2400" dirty="0" smtClean="0">
                <a:solidFill>
                  <a:srgbClr val="333399"/>
                </a:solidFill>
                <a:latin typeface="Arial Rounded MT Bold" pitchFamily="34" charset="0"/>
              </a:rPr>
              <a:t>1:15 p.m. – 2:45 p.m.</a:t>
            </a:r>
          </a:p>
          <a:p>
            <a:pPr marL="0" indent="0" algn="ctr">
              <a:buNone/>
            </a:pPr>
            <a:endParaRPr lang="en-US" sz="1600" i="1" dirty="0" smtClean="0">
              <a:solidFill>
                <a:srgbClr val="333399"/>
              </a:solidFill>
              <a:latin typeface="Arial Rounded MT Bold" pitchFamily="34" charset="0"/>
            </a:endParaRPr>
          </a:p>
          <a:p>
            <a:pPr marL="0" indent="0" algn="ctr">
              <a:buNone/>
            </a:pPr>
            <a:r>
              <a:rPr lang="en-US" sz="2400" i="1" dirty="0" smtClean="0">
                <a:solidFill>
                  <a:srgbClr val="333399"/>
                </a:solidFill>
                <a:latin typeface="Arial Rounded MT Bold" pitchFamily="34" charset="0"/>
              </a:rPr>
              <a:t>Facilitator:</a:t>
            </a:r>
            <a:endParaRPr lang="en-US" sz="2400" dirty="0" smtClean="0"/>
          </a:p>
          <a:p>
            <a:pPr marL="0" indent="0" algn="ctr">
              <a:buNone/>
            </a:pPr>
            <a:r>
              <a:rPr lang="en-US" sz="2400" dirty="0" smtClean="0">
                <a:solidFill>
                  <a:srgbClr val="333399"/>
                </a:solidFill>
                <a:latin typeface="Arial Rounded MT Bold" pitchFamily="34" charset="0"/>
              </a:rPr>
              <a:t>Judith Holt</a:t>
            </a:r>
          </a:p>
        </p:txBody>
      </p:sp>
      <p:sp>
        <p:nvSpPr>
          <p:cNvPr id="2" name="Title 1"/>
          <p:cNvSpPr>
            <a:spLocks noGrp="1"/>
          </p:cNvSpPr>
          <p:nvPr>
            <p:ph type="title"/>
          </p:nvPr>
        </p:nvSpPr>
        <p:spPr/>
        <p:txBody>
          <a:bodyPr>
            <a:normAutofit fontScale="90000"/>
          </a:bodyPr>
          <a:lstStyle/>
          <a:p>
            <a:r>
              <a:rPr lang="en-US" i="1" dirty="0" smtClean="0">
                <a:ea typeface="ＭＳ Ｐゴシック" pitchFamily="-112" charset="-128"/>
              </a:rPr>
              <a:t>New Community Opportunities Center at ILRU Presents…</a:t>
            </a:r>
            <a:br>
              <a:rPr lang="en-US" i="1" dirty="0" smtClean="0">
                <a:ea typeface="ＭＳ Ｐゴシック" pitchFamily="-112" charset="-128"/>
              </a:rPr>
            </a:b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830831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86800" cy="5181600"/>
          </a:xfrm>
        </p:spPr>
        <p:txBody>
          <a:bodyPr/>
          <a:lstStyle/>
          <a:p>
            <a:r>
              <a:rPr lang="en-US" sz="2400" dirty="0" smtClean="0"/>
              <a:t>Meet with Accountability Partner (identified earlier) </a:t>
            </a:r>
          </a:p>
          <a:p>
            <a:pPr lvl="1"/>
            <a:r>
              <a:rPr lang="en-US" sz="2400" dirty="0" smtClean="0"/>
              <a:t>Draft a one-page FFS youth program idea with vision, objectives, and measures.</a:t>
            </a:r>
          </a:p>
          <a:p>
            <a:pPr lvl="1"/>
            <a:r>
              <a:rPr lang="en-US" sz="2400" dirty="0" smtClean="0"/>
              <a:t>Identify buyers.</a:t>
            </a:r>
          </a:p>
          <a:p>
            <a:pPr lvl="1"/>
            <a:r>
              <a:rPr lang="en-US" sz="2400" dirty="0" smtClean="0"/>
              <a:t>Identify what you plan to accomplish in FFS youth program idea next week, in a month, in four.</a:t>
            </a:r>
          </a:p>
          <a:p>
            <a:pPr lvl="1"/>
            <a:r>
              <a:rPr lang="en-US" sz="2400" dirty="0" smtClean="0"/>
              <a:t>Share draft and plan with your Partner.</a:t>
            </a:r>
          </a:p>
          <a:p>
            <a:pPr lvl="1"/>
            <a:r>
              <a:rPr lang="en-US" sz="2400" dirty="0" smtClean="0"/>
              <a:t>Set schedule for next meeting with Partner.</a:t>
            </a:r>
          </a:p>
          <a:p>
            <a:pPr lvl="1"/>
            <a:endParaRPr lang="en-US" sz="2400" dirty="0"/>
          </a:p>
          <a:p>
            <a:pPr marL="0" indent="0">
              <a:buNone/>
            </a:pPr>
            <a:r>
              <a:rPr lang="en-US" sz="2400" dirty="0" smtClean="0"/>
              <a:t>With an accountability partner you will learn that you are often having similar struggles—you’re not alone and with help you can make great progress.</a:t>
            </a:r>
            <a:endParaRPr lang="en-US" sz="2400" dirty="0"/>
          </a:p>
          <a:p>
            <a:pPr marL="0" indent="0">
              <a:buNone/>
            </a:pPr>
            <a:r>
              <a:rPr lang="en-US" sz="2400" dirty="0" smtClean="0"/>
              <a:t> </a:t>
            </a:r>
          </a:p>
          <a:p>
            <a:endParaRPr lang="en-US" sz="2400" dirty="0"/>
          </a:p>
        </p:txBody>
      </p:sp>
      <p:sp>
        <p:nvSpPr>
          <p:cNvPr id="3" name="Title 2"/>
          <p:cNvSpPr>
            <a:spLocks noGrp="1"/>
          </p:cNvSpPr>
          <p:nvPr>
            <p:ph type="title"/>
          </p:nvPr>
        </p:nvSpPr>
        <p:spPr/>
        <p:txBody>
          <a:bodyPr/>
          <a:lstStyle/>
          <a:p>
            <a:r>
              <a:rPr lang="en-US" dirty="0" smtClean="0"/>
              <a:t>Accountability Partners Activity</a:t>
            </a:r>
            <a:endParaRPr lang="en-US" dirty="0"/>
          </a:p>
        </p:txBody>
      </p:sp>
      <p:sp>
        <p:nvSpPr>
          <p:cNvPr id="4" name="Slide Number Placeholder 4"/>
          <p:cNvSpPr>
            <a:spLocks noGrp="1"/>
          </p:cNvSpPr>
          <p:nvPr/>
        </p:nvSpPr>
        <p:spPr>
          <a:xfrm>
            <a:off x="6571343" y="6456589"/>
            <a:ext cx="2362200" cy="365125"/>
          </a:xfrm>
          <a:prstGeom prst="rect">
            <a:avLst/>
          </a:prstGeom>
        </p:spPr>
        <p:txBody>
          <a:bodyPr vert="horz" lIns="91440" tIns="45720" rIns="91440" bIns="45720" rtlCol="0" anchor="ctr"/>
          <a:lstStyle>
            <a:defPPr>
              <a:defRPr lang="en-US"/>
            </a:defPPr>
            <a:lvl1pPr marL="0" algn="r" defTabSz="914400" rtl="0" eaLnBrk="1" latinLnBrk="0" hangingPunct="1">
              <a:defRPr sz="800" kern="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a:t>
            </a:r>
            <a:endParaRPr lang="en-US" dirty="0"/>
          </a:p>
        </p:txBody>
      </p:sp>
      <p:sp>
        <p:nvSpPr>
          <p:cNvPr id="5" name="Rectangle 7"/>
          <p:cNvSpPr>
            <a:spLocks noChangeArrowheads="1"/>
          </p:cNvSpPr>
          <p:nvPr/>
        </p:nvSpPr>
        <p:spPr bwMode="auto">
          <a:xfrm>
            <a:off x="228600" y="6491288"/>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610536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6200" y="53182"/>
            <a:ext cx="8610600" cy="715962"/>
          </a:xfrm>
        </p:spPr>
        <p:txBody>
          <a:bodyPr>
            <a:noAutofit/>
          </a:bodyPr>
          <a:lstStyle/>
          <a:p>
            <a:r>
              <a:rPr lang="en-US" sz="200" dirty="0" smtClean="0">
                <a:solidFill>
                  <a:schemeClr val="bg1"/>
                </a:solidFill>
              </a:rPr>
              <a:t>Slide 17 </a:t>
            </a:r>
            <a:r>
              <a:rPr lang="en-US" dirty="0" smtClean="0"/>
              <a:t>New Community Opportunities </a:t>
            </a:r>
            <a:br>
              <a:rPr lang="en-US" dirty="0" smtClean="0"/>
            </a:br>
            <a:r>
              <a:rPr lang="en-US" dirty="0" smtClean="0"/>
              <a:t> Attribution</a:t>
            </a:r>
          </a:p>
        </p:txBody>
      </p:sp>
      <p:sp>
        <p:nvSpPr>
          <p:cNvPr id="27652" name="Slide Number Placeholder 3"/>
          <p:cNvSpPr>
            <a:spLocks noGrp="1"/>
          </p:cNvSpPr>
          <p:nvPr>
            <p:ph type="sldNum" sz="quarter" idx="12"/>
          </p:nvPr>
        </p:nvSpPr>
        <p:spPr>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fld id="{6CD1A2A9-4962-4E2B-BADD-1C4948575A3B}" type="slidenum">
              <a:rPr lang="en-US" sz="800" smtClean="0"/>
              <a:pPr eaLnBrk="1" hangingPunct="1"/>
              <a:t>3</a:t>
            </a:fld>
            <a:endParaRPr lang="en-US" sz="800" smtClean="0"/>
          </a:p>
        </p:txBody>
      </p:sp>
      <p:sp>
        <p:nvSpPr>
          <p:cNvPr id="27653" name="Content Placeholder 6" descr=" 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10;"/>
          <p:cNvSpPr>
            <a:spLocks/>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rgbClr val="000066"/>
              </a:buClr>
            </a:pPr>
            <a:r>
              <a:rPr lang="en-US" sz="2200" b="0" dirty="0">
                <a:latin typeface="Tahoma" pitchFamily="34" charset="0"/>
              </a:rPr>
              <a:t>	</a:t>
            </a:r>
            <a:endParaRPr lang="en-US" sz="2400" b="0" dirty="0">
              <a:latin typeface="Tahoma" pitchFamily="34" charset="0"/>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Content Placeholder 1"/>
          <p:cNvSpPr>
            <a:spLocks noGrp="1"/>
          </p:cNvSpPr>
          <p:nvPr>
            <p:ph idx="1"/>
          </p:nvPr>
        </p:nvSpPr>
        <p:spPr>
          <a:xfrm>
            <a:off x="304800" y="990600"/>
            <a:ext cx="8534400" cy="5181600"/>
          </a:xfrm>
        </p:spPr>
        <p:txBody>
          <a:bodyPr/>
          <a:lstStyle/>
          <a:p>
            <a:pPr marL="0" indent="0">
              <a:buNone/>
            </a:pPr>
            <a:r>
              <a:rPr lang="en-US" sz="2400" dirty="0"/>
              <a:t>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a:p>
            <a:endParaRPr lang="en-US" sz="2400" dirty="0"/>
          </a:p>
        </p:txBody>
      </p:sp>
    </p:spTree>
    <p:extLst>
      <p:ext uri="{BB962C8B-B14F-4D97-AF65-F5344CB8AC3E}">
        <p14:creationId xmlns:p14="http://schemas.microsoft.com/office/powerpoint/2010/main" val="408459188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804</TotalTime>
  <Words>242</Words>
  <Application>Microsoft Office PowerPoint</Application>
  <PresentationFormat>On-screen Show (4:3)</PresentationFormat>
  <Paragraphs>30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ＭＳ Ｐゴシック</vt:lpstr>
      <vt:lpstr>Arial</vt:lpstr>
      <vt:lpstr>Arial Rounded MT Bold</vt:lpstr>
      <vt:lpstr>Calibri</vt:lpstr>
      <vt:lpstr>Tahoma</vt:lpstr>
      <vt:lpstr>Office Theme</vt:lpstr>
      <vt:lpstr>New Community Opportunities Center at ILRU Presents… </vt:lpstr>
      <vt:lpstr>Accountability Partners Activity</vt:lpstr>
      <vt:lpstr>Slide 17 New Community Opportunities   Attribution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dc:creator>
  <cp:lastModifiedBy>Elhardt, Marjorie</cp:lastModifiedBy>
  <cp:revision>43</cp:revision>
  <dcterms:created xsi:type="dcterms:W3CDTF">2014-03-13T15:47:29Z</dcterms:created>
  <dcterms:modified xsi:type="dcterms:W3CDTF">2014-07-29T20:58:29Z</dcterms:modified>
</cp:coreProperties>
</file>