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3"/>
  </p:notesMasterIdLst>
  <p:handoutMasterIdLst>
    <p:handoutMasterId r:id="rId44"/>
  </p:handoutMasterIdLst>
  <p:sldIdLst>
    <p:sldId id="684" r:id="rId3"/>
    <p:sldId id="740" r:id="rId4"/>
    <p:sldId id="741" r:id="rId5"/>
    <p:sldId id="742" r:id="rId6"/>
    <p:sldId id="743" r:id="rId7"/>
    <p:sldId id="744" r:id="rId8"/>
    <p:sldId id="745" r:id="rId9"/>
    <p:sldId id="746" r:id="rId10"/>
    <p:sldId id="747" r:id="rId11"/>
    <p:sldId id="748" r:id="rId12"/>
    <p:sldId id="749" r:id="rId13"/>
    <p:sldId id="754" r:id="rId14"/>
    <p:sldId id="755" r:id="rId15"/>
    <p:sldId id="756" r:id="rId16"/>
    <p:sldId id="757" r:id="rId17"/>
    <p:sldId id="758" r:id="rId18"/>
    <p:sldId id="759" r:id="rId19"/>
    <p:sldId id="760" r:id="rId20"/>
    <p:sldId id="761" r:id="rId21"/>
    <p:sldId id="762" r:id="rId22"/>
    <p:sldId id="763" r:id="rId23"/>
    <p:sldId id="764" r:id="rId24"/>
    <p:sldId id="765" r:id="rId25"/>
    <p:sldId id="766" r:id="rId26"/>
    <p:sldId id="767" r:id="rId27"/>
    <p:sldId id="768" r:id="rId28"/>
    <p:sldId id="769" r:id="rId29"/>
    <p:sldId id="770" r:id="rId30"/>
    <p:sldId id="773" r:id="rId31"/>
    <p:sldId id="774" r:id="rId32"/>
    <p:sldId id="775" r:id="rId33"/>
    <p:sldId id="776" r:id="rId34"/>
    <p:sldId id="777" r:id="rId35"/>
    <p:sldId id="778" r:id="rId36"/>
    <p:sldId id="779" r:id="rId37"/>
    <p:sldId id="780" r:id="rId38"/>
    <p:sldId id="781" r:id="rId39"/>
    <p:sldId id="782" r:id="rId40"/>
    <p:sldId id="783" r:id="rId41"/>
    <p:sldId id="318" r:id="rId4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aula McElwee" initials="plm" lastIdx="5" clrIdx="0"/>
  <p:cmAuthor id="1" name="Carol Eubanks" initials="CE" lastIdx="5" clrIdx="1">
    <p:extLst/>
  </p:cmAuthor>
  <p:cmAuthor id="2" name="Darrell Lynn Jones" initials="DLJ" lastIdx="2" clrIdx="2"/>
  <p:cmAuthor id="3" name="Eubanks, Carol" initials="EC"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9872" autoAdjust="0"/>
    <p:restoredTop sz="94640" autoAdjust="0"/>
  </p:normalViewPr>
  <p:slideViewPr>
    <p:cSldViewPr>
      <p:cViewPr varScale="1">
        <p:scale>
          <a:sx n="66" d="100"/>
          <a:sy n="66" d="100"/>
        </p:scale>
        <p:origin x="1284" y="60"/>
      </p:cViewPr>
      <p:guideLst>
        <p:guide orient="horz" pos="2160"/>
        <p:guide pos="2880"/>
      </p:guideLst>
    </p:cSldViewPr>
  </p:slideViewPr>
  <p:outlineViewPr>
    <p:cViewPr>
      <p:scale>
        <a:sx n="33" d="100"/>
        <a:sy n="33" d="100"/>
      </p:scale>
      <p:origin x="0" y="1515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250" y="6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6155AC-AC05-48C3-93C6-526570E011C3}" type="doc">
      <dgm:prSet loTypeId="urn:microsoft.com/office/officeart/2005/8/layout/hierarchy4" loCatId="hierarchy" qsTypeId="urn:microsoft.com/office/officeart/2005/8/quickstyle/simple3" qsCatId="simple" csTypeId="urn:microsoft.com/office/officeart/2005/8/colors/colorful1" csCatId="colorful" phldr="1"/>
      <dgm:spPr/>
      <dgm:t>
        <a:bodyPr/>
        <a:lstStyle/>
        <a:p>
          <a:endParaRPr lang="en-US"/>
        </a:p>
      </dgm:t>
    </dgm:pt>
    <dgm:pt modelId="{D1D9BD4A-0E8D-40A6-BD22-6D4E6556EBEA}">
      <dgm:prSet phldrT="[Text]"/>
      <dgm:spPr/>
      <dgm:t>
        <a:bodyPr/>
        <a:lstStyle/>
        <a:p>
          <a:r>
            <a:rPr lang="en-US" b="1" dirty="0"/>
            <a:t>Is she/he an employee?</a:t>
          </a:r>
        </a:p>
      </dgm:t>
      <dgm:extLst>
        <a:ext uri="{E40237B7-FDA0-4F09-8148-C483321AD2D9}">
          <dgm14:cNvPr xmlns:dgm14="http://schemas.microsoft.com/office/drawing/2010/diagram" id="0" name="" descr="Title of Slide: Does &quot;X&quot; &#10;First row: Is she/he an employee?&#10;Under Yes - Is she/he paid with federal funds? If Yes, T&amp;E required. If no, Ask Salary used for match? If no, , No T&amp;E required; if Yes, T&amp;E required. &#10;&#10;If not an employee? No T&amp;E required. If answer to Is she/he an employee I don't know, then Ask HR."/>
        </a:ext>
      </dgm:extLst>
    </dgm:pt>
    <dgm:pt modelId="{FF4F6301-9417-44DC-9975-86D69EE70A13}" type="parTrans" cxnId="{78B4E53B-BE07-4D31-BC2A-11AEE9F8BA01}">
      <dgm:prSet/>
      <dgm:spPr/>
      <dgm:t>
        <a:bodyPr/>
        <a:lstStyle/>
        <a:p>
          <a:endParaRPr lang="en-US" b="1"/>
        </a:p>
      </dgm:t>
    </dgm:pt>
    <dgm:pt modelId="{9FD26BC9-AC57-48AE-9DC6-82AFA427A798}" type="sibTrans" cxnId="{78B4E53B-BE07-4D31-BC2A-11AEE9F8BA01}">
      <dgm:prSet/>
      <dgm:spPr/>
      <dgm:t>
        <a:bodyPr/>
        <a:lstStyle/>
        <a:p>
          <a:endParaRPr lang="en-US" b="1"/>
        </a:p>
      </dgm:t>
    </dgm:pt>
    <dgm:pt modelId="{E26BE1A0-0662-4C26-BFAC-CDE74BA8A65A}">
      <dgm:prSet phldrT="[Text]"/>
      <dgm:spPr/>
      <dgm:t>
        <a:bodyPr/>
        <a:lstStyle/>
        <a:p>
          <a:r>
            <a:rPr lang="en-US" b="1" dirty="0"/>
            <a:t>Yes</a:t>
          </a:r>
        </a:p>
      </dgm:t>
    </dgm:pt>
    <dgm:pt modelId="{9D35895D-D4DB-40CC-81AA-3C682B0333EC}" type="parTrans" cxnId="{61232D48-7D0D-4DF6-9971-739E0BBA92D5}">
      <dgm:prSet/>
      <dgm:spPr/>
      <dgm:t>
        <a:bodyPr/>
        <a:lstStyle/>
        <a:p>
          <a:endParaRPr lang="en-US" b="1"/>
        </a:p>
      </dgm:t>
    </dgm:pt>
    <dgm:pt modelId="{02AFEF5D-280E-4D8F-877A-217747B44060}" type="sibTrans" cxnId="{61232D48-7D0D-4DF6-9971-739E0BBA92D5}">
      <dgm:prSet/>
      <dgm:spPr/>
      <dgm:t>
        <a:bodyPr/>
        <a:lstStyle/>
        <a:p>
          <a:endParaRPr lang="en-US" b="1"/>
        </a:p>
      </dgm:t>
    </dgm:pt>
    <dgm:pt modelId="{2C622770-7534-4B37-8B7F-FEDF2FF1606B}">
      <dgm:prSet phldrT="[Text]"/>
      <dgm:spPr/>
      <dgm:t>
        <a:bodyPr/>
        <a:lstStyle/>
        <a:p>
          <a:r>
            <a:rPr lang="en-US" b="1" dirty="0"/>
            <a:t>No</a:t>
          </a:r>
        </a:p>
      </dgm:t>
    </dgm:pt>
    <dgm:pt modelId="{00FA3614-84B2-4B0C-AC54-929A3ED8A138}" type="parTrans" cxnId="{8512632B-D51D-47F4-8EDE-29D07B957D69}">
      <dgm:prSet/>
      <dgm:spPr/>
      <dgm:t>
        <a:bodyPr/>
        <a:lstStyle/>
        <a:p>
          <a:endParaRPr lang="en-US" b="1"/>
        </a:p>
      </dgm:t>
    </dgm:pt>
    <dgm:pt modelId="{AD2C2018-3916-4EDA-944F-A50FB6E5F738}" type="sibTrans" cxnId="{8512632B-D51D-47F4-8EDE-29D07B957D69}">
      <dgm:prSet/>
      <dgm:spPr/>
      <dgm:t>
        <a:bodyPr/>
        <a:lstStyle/>
        <a:p>
          <a:endParaRPr lang="en-US" b="1"/>
        </a:p>
      </dgm:t>
    </dgm:pt>
    <dgm:pt modelId="{E2449CDD-7FA4-494A-A20A-33AF4F955722}">
      <dgm:prSet phldrT="[Text]"/>
      <dgm:spPr/>
      <dgm:t>
        <a:bodyPr/>
        <a:lstStyle/>
        <a:p>
          <a:r>
            <a:rPr lang="en-US" b="1" dirty="0"/>
            <a:t>I don’t know</a:t>
          </a:r>
        </a:p>
      </dgm:t>
    </dgm:pt>
    <dgm:pt modelId="{D79EBB6E-FBCA-4FF2-9F30-204EB2C81E3C}" type="parTrans" cxnId="{81D9FD8F-574A-40EC-A0F3-E4195C4099FC}">
      <dgm:prSet/>
      <dgm:spPr/>
      <dgm:t>
        <a:bodyPr/>
        <a:lstStyle/>
        <a:p>
          <a:endParaRPr lang="en-US" b="1"/>
        </a:p>
      </dgm:t>
    </dgm:pt>
    <dgm:pt modelId="{2689FA65-37FF-4680-829F-8C62A45DA024}" type="sibTrans" cxnId="{81D9FD8F-574A-40EC-A0F3-E4195C4099FC}">
      <dgm:prSet/>
      <dgm:spPr/>
      <dgm:t>
        <a:bodyPr/>
        <a:lstStyle/>
        <a:p>
          <a:endParaRPr lang="en-US" b="1"/>
        </a:p>
      </dgm:t>
    </dgm:pt>
    <dgm:pt modelId="{DF79C302-EAE8-4F10-8638-0AF9A491624F}">
      <dgm:prSet/>
      <dgm:spPr/>
      <dgm:t>
        <a:bodyPr/>
        <a:lstStyle/>
        <a:p>
          <a:r>
            <a:rPr lang="en-US" b="1" dirty="0"/>
            <a:t>Is she/he paid with federal funds?</a:t>
          </a:r>
        </a:p>
      </dgm:t>
    </dgm:pt>
    <dgm:pt modelId="{9EA93B48-188E-4F1A-B602-9B16473E7E85}" type="parTrans" cxnId="{7410B787-BA86-482E-A3C4-E93C0DAC45D1}">
      <dgm:prSet/>
      <dgm:spPr/>
      <dgm:t>
        <a:bodyPr/>
        <a:lstStyle/>
        <a:p>
          <a:endParaRPr lang="en-US" b="1"/>
        </a:p>
      </dgm:t>
    </dgm:pt>
    <dgm:pt modelId="{3F5F033C-35C3-481E-AA35-5437AE4541FD}" type="sibTrans" cxnId="{7410B787-BA86-482E-A3C4-E93C0DAC45D1}">
      <dgm:prSet/>
      <dgm:spPr/>
      <dgm:t>
        <a:bodyPr/>
        <a:lstStyle/>
        <a:p>
          <a:endParaRPr lang="en-US" b="1"/>
        </a:p>
      </dgm:t>
    </dgm:pt>
    <dgm:pt modelId="{F76A67D4-1245-4DBB-9D81-1C7367D17918}">
      <dgm:prSet/>
      <dgm:spPr/>
      <dgm:t>
        <a:bodyPr/>
        <a:lstStyle/>
        <a:p>
          <a:r>
            <a:rPr lang="en-US" b="1" dirty="0"/>
            <a:t>Yes</a:t>
          </a:r>
        </a:p>
      </dgm:t>
    </dgm:pt>
    <dgm:pt modelId="{8C88AD88-6A40-4556-86AF-11038F38B376}" type="parTrans" cxnId="{F6E32064-3E93-4EC1-B850-924E92E57F72}">
      <dgm:prSet/>
      <dgm:spPr/>
      <dgm:t>
        <a:bodyPr/>
        <a:lstStyle/>
        <a:p>
          <a:endParaRPr lang="en-US" b="1"/>
        </a:p>
      </dgm:t>
    </dgm:pt>
    <dgm:pt modelId="{80BEDF1F-E24F-4B77-B465-F08584F05BEF}" type="sibTrans" cxnId="{F6E32064-3E93-4EC1-B850-924E92E57F72}">
      <dgm:prSet/>
      <dgm:spPr/>
      <dgm:t>
        <a:bodyPr/>
        <a:lstStyle/>
        <a:p>
          <a:endParaRPr lang="en-US" b="1"/>
        </a:p>
      </dgm:t>
    </dgm:pt>
    <dgm:pt modelId="{1A32341A-1037-4558-AF99-934A78F21747}">
      <dgm:prSet/>
      <dgm:spPr/>
      <dgm:t>
        <a:bodyPr/>
        <a:lstStyle/>
        <a:p>
          <a:r>
            <a:rPr lang="en-US" b="1" dirty="0"/>
            <a:t>No</a:t>
          </a:r>
        </a:p>
      </dgm:t>
    </dgm:pt>
    <dgm:pt modelId="{507DB3E9-3EA0-4113-A52C-985E64EE637A}" type="parTrans" cxnId="{D5058D6F-01AC-477E-808D-F4695EF42746}">
      <dgm:prSet/>
      <dgm:spPr/>
      <dgm:t>
        <a:bodyPr/>
        <a:lstStyle/>
        <a:p>
          <a:endParaRPr lang="en-US" b="1"/>
        </a:p>
      </dgm:t>
    </dgm:pt>
    <dgm:pt modelId="{8B2B5816-825D-49C0-9E51-A7CF22947853}" type="sibTrans" cxnId="{D5058D6F-01AC-477E-808D-F4695EF42746}">
      <dgm:prSet/>
      <dgm:spPr/>
      <dgm:t>
        <a:bodyPr/>
        <a:lstStyle/>
        <a:p>
          <a:endParaRPr lang="en-US" b="1"/>
        </a:p>
      </dgm:t>
    </dgm:pt>
    <dgm:pt modelId="{09D02482-560B-4343-9950-9D03E2D9D02A}" type="asst">
      <dgm:prSet/>
      <dgm:spPr/>
      <dgm:t>
        <a:bodyPr/>
        <a:lstStyle/>
        <a:p>
          <a:r>
            <a:rPr lang="en-US" b="1" dirty="0"/>
            <a:t>Salary used for match?</a:t>
          </a:r>
        </a:p>
      </dgm:t>
    </dgm:pt>
    <dgm:pt modelId="{F1497754-7070-4B73-BD6B-B2025215FD18}" type="parTrans" cxnId="{99CED7B2-4A0F-4914-8125-A5067EDA783A}">
      <dgm:prSet/>
      <dgm:spPr/>
      <dgm:t>
        <a:bodyPr/>
        <a:lstStyle/>
        <a:p>
          <a:endParaRPr lang="en-US" b="1"/>
        </a:p>
      </dgm:t>
    </dgm:pt>
    <dgm:pt modelId="{1B1145BC-3C3B-4491-AFB9-A83990E87A06}" type="sibTrans" cxnId="{99CED7B2-4A0F-4914-8125-A5067EDA783A}">
      <dgm:prSet/>
      <dgm:spPr/>
      <dgm:t>
        <a:bodyPr/>
        <a:lstStyle/>
        <a:p>
          <a:endParaRPr lang="en-US" b="1"/>
        </a:p>
      </dgm:t>
    </dgm:pt>
    <dgm:pt modelId="{6951C1F3-28B3-4DF7-89AD-F0D1FA4FE6D0}">
      <dgm:prSet/>
      <dgm:spPr/>
      <dgm:t>
        <a:bodyPr/>
        <a:lstStyle/>
        <a:p>
          <a:r>
            <a:rPr lang="en-US" b="1" dirty="0"/>
            <a:t>No</a:t>
          </a:r>
        </a:p>
      </dgm:t>
    </dgm:pt>
    <dgm:pt modelId="{F43FDD7C-A6B4-45AD-8267-F3A2AB663DD3}" type="parTrans" cxnId="{4604F8DB-7C23-4A00-9074-DF72DC1C7867}">
      <dgm:prSet/>
      <dgm:spPr/>
      <dgm:t>
        <a:bodyPr/>
        <a:lstStyle/>
        <a:p>
          <a:endParaRPr lang="en-US" b="1"/>
        </a:p>
      </dgm:t>
    </dgm:pt>
    <dgm:pt modelId="{D1356877-CC9A-4843-899F-B9A819FD68CF}" type="sibTrans" cxnId="{4604F8DB-7C23-4A00-9074-DF72DC1C7867}">
      <dgm:prSet/>
      <dgm:spPr/>
      <dgm:t>
        <a:bodyPr/>
        <a:lstStyle/>
        <a:p>
          <a:endParaRPr lang="en-US" b="1"/>
        </a:p>
      </dgm:t>
    </dgm:pt>
    <dgm:pt modelId="{9F7C35B5-3B42-4A36-AF78-644F1A6C541B}">
      <dgm:prSet/>
      <dgm:spPr/>
      <dgm:t>
        <a:bodyPr/>
        <a:lstStyle/>
        <a:p>
          <a:r>
            <a:rPr lang="en-US" b="1" dirty="0"/>
            <a:t>Yes</a:t>
          </a:r>
        </a:p>
      </dgm:t>
    </dgm:pt>
    <dgm:pt modelId="{AC9A3967-C100-4EF5-BCB2-B5E686CC7FC7}" type="parTrans" cxnId="{85427D50-CA96-4231-A70E-A6B4FC4C1A2C}">
      <dgm:prSet/>
      <dgm:spPr/>
      <dgm:t>
        <a:bodyPr/>
        <a:lstStyle/>
        <a:p>
          <a:endParaRPr lang="en-US" b="1"/>
        </a:p>
      </dgm:t>
    </dgm:pt>
    <dgm:pt modelId="{0E33B206-DBFE-4EC4-9687-94FBBDA05C4B}" type="sibTrans" cxnId="{85427D50-CA96-4231-A70E-A6B4FC4C1A2C}">
      <dgm:prSet/>
      <dgm:spPr/>
      <dgm:t>
        <a:bodyPr/>
        <a:lstStyle/>
        <a:p>
          <a:endParaRPr lang="en-US" b="1"/>
        </a:p>
      </dgm:t>
    </dgm:pt>
    <dgm:pt modelId="{FA67FA59-EDDE-4C3C-848C-9ABCA3ACD1E8}">
      <dgm:prSet/>
      <dgm:spPr/>
      <dgm:t>
        <a:bodyPr/>
        <a:lstStyle/>
        <a:p>
          <a:r>
            <a:rPr lang="en-US" b="1" dirty="0"/>
            <a:t>T&amp;E Required</a:t>
          </a:r>
        </a:p>
      </dgm:t>
    </dgm:pt>
    <dgm:pt modelId="{A29A3520-DCF9-47D5-BC42-2EE5DF95AACD}" type="parTrans" cxnId="{45347441-F89C-4DF2-9DF4-6A47290CB6DE}">
      <dgm:prSet/>
      <dgm:spPr/>
      <dgm:t>
        <a:bodyPr/>
        <a:lstStyle/>
        <a:p>
          <a:endParaRPr lang="en-US" b="1"/>
        </a:p>
      </dgm:t>
    </dgm:pt>
    <dgm:pt modelId="{4090F992-3C58-43BB-8DC5-9A381114C026}" type="sibTrans" cxnId="{45347441-F89C-4DF2-9DF4-6A47290CB6DE}">
      <dgm:prSet/>
      <dgm:spPr/>
      <dgm:t>
        <a:bodyPr/>
        <a:lstStyle/>
        <a:p>
          <a:endParaRPr lang="en-US" b="1"/>
        </a:p>
      </dgm:t>
    </dgm:pt>
    <dgm:pt modelId="{0F042B10-5F11-4E78-89D9-A7160C0D056F}">
      <dgm:prSet/>
      <dgm:spPr/>
      <dgm:t>
        <a:bodyPr/>
        <a:lstStyle/>
        <a:p>
          <a:r>
            <a:rPr lang="en-US" b="1" dirty="0"/>
            <a:t>No T&amp;E  Required</a:t>
          </a:r>
        </a:p>
      </dgm:t>
    </dgm:pt>
    <dgm:pt modelId="{7A911A93-D177-4E86-ABBD-E9F8C1050241}" type="parTrans" cxnId="{333BEE8D-1A78-465B-BAC3-FA608F614AA0}">
      <dgm:prSet/>
      <dgm:spPr/>
      <dgm:t>
        <a:bodyPr/>
        <a:lstStyle/>
        <a:p>
          <a:endParaRPr lang="en-US" b="1"/>
        </a:p>
      </dgm:t>
    </dgm:pt>
    <dgm:pt modelId="{5BA46EC2-CC1B-4FE4-B69A-C0024022642D}" type="sibTrans" cxnId="{333BEE8D-1A78-465B-BAC3-FA608F614AA0}">
      <dgm:prSet/>
      <dgm:spPr/>
      <dgm:t>
        <a:bodyPr/>
        <a:lstStyle/>
        <a:p>
          <a:endParaRPr lang="en-US" b="1"/>
        </a:p>
      </dgm:t>
    </dgm:pt>
    <dgm:pt modelId="{03A7DEE2-3BF2-452C-986C-B725CC2AF6B8}">
      <dgm:prSet/>
      <dgm:spPr/>
      <dgm:t>
        <a:bodyPr/>
        <a:lstStyle/>
        <a:p>
          <a:r>
            <a:rPr lang="en-US" b="1" dirty="0"/>
            <a:t>T&amp;E Required</a:t>
          </a:r>
        </a:p>
      </dgm:t>
    </dgm:pt>
    <dgm:pt modelId="{27BC75D7-3D6C-441B-89EA-B6ABA25A5832}" type="parTrans" cxnId="{6AC9E265-B092-4D75-8EFF-390A37BF67ED}">
      <dgm:prSet/>
      <dgm:spPr/>
      <dgm:t>
        <a:bodyPr/>
        <a:lstStyle/>
        <a:p>
          <a:endParaRPr lang="en-US" b="1"/>
        </a:p>
      </dgm:t>
    </dgm:pt>
    <dgm:pt modelId="{D287E2EC-D449-4717-9739-D8F641680C1D}" type="sibTrans" cxnId="{6AC9E265-B092-4D75-8EFF-390A37BF67ED}">
      <dgm:prSet/>
      <dgm:spPr/>
      <dgm:t>
        <a:bodyPr/>
        <a:lstStyle/>
        <a:p>
          <a:endParaRPr lang="en-US" b="1"/>
        </a:p>
      </dgm:t>
    </dgm:pt>
    <dgm:pt modelId="{8B6DF8DE-2C90-4BFE-80A1-FB97E0CDE7DA}">
      <dgm:prSet/>
      <dgm:spPr/>
      <dgm:t>
        <a:bodyPr/>
        <a:lstStyle/>
        <a:p>
          <a:r>
            <a:rPr lang="en-US" b="1" dirty="0"/>
            <a:t>No T&amp;E Required</a:t>
          </a:r>
        </a:p>
      </dgm:t>
    </dgm:pt>
    <dgm:pt modelId="{67046C01-0A90-4050-BFB5-FC6BDB4F1DC9}" type="parTrans" cxnId="{9AE27B6E-0256-4A79-B176-244BB6E4E495}">
      <dgm:prSet/>
      <dgm:spPr/>
      <dgm:t>
        <a:bodyPr/>
        <a:lstStyle/>
        <a:p>
          <a:endParaRPr lang="en-US" b="1"/>
        </a:p>
      </dgm:t>
    </dgm:pt>
    <dgm:pt modelId="{2A522440-9F54-4C23-AE09-2E0A42BD4435}" type="sibTrans" cxnId="{9AE27B6E-0256-4A79-B176-244BB6E4E495}">
      <dgm:prSet/>
      <dgm:spPr/>
      <dgm:t>
        <a:bodyPr/>
        <a:lstStyle/>
        <a:p>
          <a:endParaRPr lang="en-US" b="1"/>
        </a:p>
      </dgm:t>
    </dgm:pt>
    <dgm:pt modelId="{E83315A7-1024-44A2-894E-9F9846CE29B1}" type="asst">
      <dgm:prSet/>
      <dgm:spPr/>
      <dgm:t>
        <a:bodyPr/>
        <a:lstStyle/>
        <a:p>
          <a:r>
            <a:rPr lang="en-US" b="1" dirty="0"/>
            <a:t>Ask HR</a:t>
          </a:r>
        </a:p>
      </dgm:t>
    </dgm:pt>
    <dgm:pt modelId="{FC3832D0-6AE2-49A7-9F2F-3FCE6CC55039}" type="parTrans" cxnId="{F02A6975-C26F-48B5-A99B-0519ACF1FDB8}">
      <dgm:prSet/>
      <dgm:spPr/>
      <dgm:t>
        <a:bodyPr/>
        <a:lstStyle/>
        <a:p>
          <a:endParaRPr lang="en-US"/>
        </a:p>
      </dgm:t>
    </dgm:pt>
    <dgm:pt modelId="{C18661BF-C41B-440B-8A7D-2C269FF0D561}" type="sibTrans" cxnId="{F02A6975-C26F-48B5-A99B-0519ACF1FDB8}">
      <dgm:prSet/>
      <dgm:spPr/>
      <dgm:t>
        <a:bodyPr/>
        <a:lstStyle/>
        <a:p>
          <a:endParaRPr lang="en-US"/>
        </a:p>
      </dgm:t>
    </dgm:pt>
    <dgm:pt modelId="{140D7BE2-27D5-42C7-9088-065DC3CACD1A}" type="pres">
      <dgm:prSet presAssocID="{216155AC-AC05-48C3-93C6-526570E011C3}" presName="Name0" presStyleCnt="0">
        <dgm:presLayoutVars>
          <dgm:chPref val="1"/>
          <dgm:dir/>
          <dgm:animOne val="branch"/>
          <dgm:animLvl val="lvl"/>
          <dgm:resizeHandles/>
        </dgm:presLayoutVars>
      </dgm:prSet>
      <dgm:spPr/>
      <dgm:t>
        <a:bodyPr/>
        <a:lstStyle/>
        <a:p>
          <a:endParaRPr lang="en-US"/>
        </a:p>
      </dgm:t>
    </dgm:pt>
    <dgm:pt modelId="{E95AF8D3-70C9-46BF-B18E-14EE770AABA8}" type="pres">
      <dgm:prSet presAssocID="{D1D9BD4A-0E8D-40A6-BD22-6D4E6556EBEA}" presName="vertOne" presStyleCnt="0"/>
      <dgm:spPr/>
    </dgm:pt>
    <dgm:pt modelId="{FBCE4003-4B69-4282-888B-39E39A22BD01}" type="pres">
      <dgm:prSet presAssocID="{D1D9BD4A-0E8D-40A6-BD22-6D4E6556EBEA}" presName="txOne" presStyleLbl="node0" presStyleIdx="0" presStyleCnt="1" custLinFactNeighborX="-1098" custLinFactNeighborY="25602">
        <dgm:presLayoutVars>
          <dgm:chPref val="3"/>
        </dgm:presLayoutVars>
      </dgm:prSet>
      <dgm:spPr/>
      <dgm:t>
        <a:bodyPr/>
        <a:lstStyle/>
        <a:p>
          <a:endParaRPr lang="en-US"/>
        </a:p>
      </dgm:t>
    </dgm:pt>
    <dgm:pt modelId="{FECB2171-CA53-41D0-9B16-8E75200B02A6}" type="pres">
      <dgm:prSet presAssocID="{D1D9BD4A-0E8D-40A6-BD22-6D4E6556EBEA}" presName="parTransOne" presStyleCnt="0"/>
      <dgm:spPr/>
    </dgm:pt>
    <dgm:pt modelId="{86392359-B4CF-480D-9E0E-032F42D98107}" type="pres">
      <dgm:prSet presAssocID="{D1D9BD4A-0E8D-40A6-BD22-6D4E6556EBEA}" presName="horzOne" presStyleCnt="0"/>
      <dgm:spPr/>
    </dgm:pt>
    <dgm:pt modelId="{EAC03BAC-5660-475B-851A-32F62F547251}" type="pres">
      <dgm:prSet presAssocID="{E26BE1A0-0662-4C26-BFAC-CDE74BA8A65A}" presName="vertTwo" presStyleCnt="0"/>
      <dgm:spPr/>
    </dgm:pt>
    <dgm:pt modelId="{26D2EAEB-4181-4E40-AC58-CB57A4195753}" type="pres">
      <dgm:prSet presAssocID="{E26BE1A0-0662-4C26-BFAC-CDE74BA8A65A}" presName="txTwo" presStyleLbl="node2" presStyleIdx="0" presStyleCnt="3">
        <dgm:presLayoutVars>
          <dgm:chPref val="3"/>
        </dgm:presLayoutVars>
      </dgm:prSet>
      <dgm:spPr/>
      <dgm:t>
        <a:bodyPr/>
        <a:lstStyle/>
        <a:p>
          <a:endParaRPr lang="en-US"/>
        </a:p>
      </dgm:t>
    </dgm:pt>
    <dgm:pt modelId="{06945344-A174-4BAD-AF66-34457B58B11E}" type="pres">
      <dgm:prSet presAssocID="{E26BE1A0-0662-4C26-BFAC-CDE74BA8A65A}" presName="parTransTwo" presStyleCnt="0"/>
      <dgm:spPr/>
    </dgm:pt>
    <dgm:pt modelId="{D8B448BE-D70B-4D93-A9CE-8EF54EDE8051}" type="pres">
      <dgm:prSet presAssocID="{E26BE1A0-0662-4C26-BFAC-CDE74BA8A65A}" presName="horzTwo" presStyleCnt="0"/>
      <dgm:spPr/>
    </dgm:pt>
    <dgm:pt modelId="{A38F5D24-1E0B-4FEB-BCC7-F3622D951653}" type="pres">
      <dgm:prSet presAssocID="{DF79C302-EAE8-4F10-8638-0AF9A491624F}" presName="vertThree" presStyleCnt="0"/>
      <dgm:spPr/>
    </dgm:pt>
    <dgm:pt modelId="{9F330292-122A-4DF2-AE9A-48AFA9AA2E92}" type="pres">
      <dgm:prSet presAssocID="{DF79C302-EAE8-4F10-8638-0AF9A491624F}" presName="txThree" presStyleLbl="node3" presStyleIdx="0" presStyleCnt="2">
        <dgm:presLayoutVars>
          <dgm:chPref val="3"/>
        </dgm:presLayoutVars>
      </dgm:prSet>
      <dgm:spPr/>
      <dgm:t>
        <a:bodyPr/>
        <a:lstStyle/>
        <a:p>
          <a:endParaRPr lang="en-US"/>
        </a:p>
      </dgm:t>
    </dgm:pt>
    <dgm:pt modelId="{16596B07-E40B-4304-BB94-BA72DCE1198D}" type="pres">
      <dgm:prSet presAssocID="{DF79C302-EAE8-4F10-8638-0AF9A491624F}" presName="parTransThree" presStyleCnt="0"/>
      <dgm:spPr/>
    </dgm:pt>
    <dgm:pt modelId="{32BAE186-625F-491F-86CB-DC92882A689B}" type="pres">
      <dgm:prSet presAssocID="{DF79C302-EAE8-4F10-8638-0AF9A491624F}" presName="horzThree" presStyleCnt="0"/>
      <dgm:spPr/>
    </dgm:pt>
    <dgm:pt modelId="{0503E407-AEA1-4B31-AD8A-CD5A70E0D6D9}" type="pres">
      <dgm:prSet presAssocID="{F76A67D4-1245-4DBB-9D81-1C7367D17918}" presName="vertFour" presStyleCnt="0">
        <dgm:presLayoutVars>
          <dgm:chPref val="3"/>
        </dgm:presLayoutVars>
      </dgm:prSet>
      <dgm:spPr/>
    </dgm:pt>
    <dgm:pt modelId="{37D2FBEA-62A0-42C9-A364-928934714708}" type="pres">
      <dgm:prSet presAssocID="{F76A67D4-1245-4DBB-9D81-1C7367D17918}" presName="txFour" presStyleLbl="node4" presStyleIdx="0" presStyleCnt="7">
        <dgm:presLayoutVars>
          <dgm:chPref val="3"/>
        </dgm:presLayoutVars>
      </dgm:prSet>
      <dgm:spPr/>
      <dgm:t>
        <a:bodyPr/>
        <a:lstStyle/>
        <a:p>
          <a:endParaRPr lang="en-US"/>
        </a:p>
      </dgm:t>
    </dgm:pt>
    <dgm:pt modelId="{CAB7A8EE-33F5-4B0F-8F31-84D4DFC6093A}" type="pres">
      <dgm:prSet presAssocID="{F76A67D4-1245-4DBB-9D81-1C7367D17918}" presName="parTransFour" presStyleCnt="0"/>
      <dgm:spPr/>
    </dgm:pt>
    <dgm:pt modelId="{407AD717-3006-44AB-B901-32BDBBB96ADB}" type="pres">
      <dgm:prSet presAssocID="{F76A67D4-1245-4DBB-9D81-1C7367D17918}" presName="horzFour" presStyleCnt="0"/>
      <dgm:spPr/>
    </dgm:pt>
    <dgm:pt modelId="{E0FC8C4B-6E5E-40F8-918A-84CE61B83FBE}" type="pres">
      <dgm:prSet presAssocID="{FA67FA59-EDDE-4C3C-848C-9ABCA3ACD1E8}" presName="vertFour" presStyleCnt="0">
        <dgm:presLayoutVars>
          <dgm:chPref val="3"/>
        </dgm:presLayoutVars>
      </dgm:prSet>
      <dgm:spPr/>
    </dgm:pt>
    <dgm:pt modelId="{9C868C4E-C22D-4E49-AC73-04FD37F389E0}" type="pres">
      <dgm:prSet presAssocID="{FA67FA59-EDDE-4C3C-848C-9ABCA3ACD1E8}" presName="txFour" presStyleLbl="node4" presStyleIdx="1" presStyleCnt="7">
        <dgm:presLayoutVars>
          <dgm:chPref val="3"/>
        </dgm:presLayoutVars>
      </dgm:prSet>
      <dgm:spPr/>
      <dgm:t>
        <a:bodyPr/>
        <a:lstStyle/>
        <a:p>
          <a:endParaRPr lang="en-US"/>
        </a:p>
      </dgm:t>
    </dgm:pt>
    <dgm:pt modelId="{F565C0C7-8D39-40F9-AC04-F339AC1E7F52}" type="pres">
      <dgm:prSet presAssocID="{FA67FA59-EDDE-4C3C-848C-9ABCA3ACD1E8}" presName="horzFour" presStyleCnt="0"/>
      <dgm:spPr/>
    </dgm:pt>
    <dgm:pt modelId="{F5712506-84E0-4275-97D2-948110A23FD8}" type="pres">
      <dgm:prSet presAssocID="{80BEDF1F-E24F-4B77-B465-F08584F05BEF}" presName="sibSpaceFour" presStyleCnt="0"/>
      <dgm:spPr/>
    </dgm:pt>
    <dgm:pt modelId="{329CB3CF-EF80-4A54-8184-3FF358277763}" type="pres">
      <dgm:prSet presAssocID="{1A32341A-1037-4558-AF99-934A78F21747}" presName="vertFour" presStyleCnt="0">
        <dgm:presLayoutVars>
          <dgm:chPref val="3"/>
        </dgm:presLayoutVars>
      </dgm:prSet>
      <dgm:spPr/>
    </dgm:pt>
    <dgm:pt modelId="{0EFC77A4-641A-4728-888C-FE9E746A5651}" type="pres">
      <dgm:prSet presAssocID="{1A32341A-1037-4558-AF99-934A78F21747}" presName="txFour" presStyleLbl="node4" presStyleIdx="2" presStyleCnt="7">
        <dgm:presLayoutVars>
          <dgm:chPref val="3"/>
        </dgm:presLayoutVars>
      </dgm:prSet>
      <dgm:spPr/>
      <dgm:t>
        <a:bodyPr/>
        <a:lstStyle/>
        <a:p>
          <a:endParaRPr lang="en-US"/>
        </a:p>
      </dgm:t>
    </dgm:pt>
    <dgm:pt modelId="{67D922A8-78FE-40DC-9494-C6E4C2CE245D}" type="pres">
      <dgm:prSet presAssocID="{1A32341A-1037-4558-AF99-934A78F21747}" presName="parTransFour" presStyleCnt="0"/>
      <dgm:spPr/>
    </dgm:pt>
    <dgm:pt modelId="{139C9A18-6709-4375-9FED-CA8C0DB777CD}" type="pres">
      <dgm:prSet presAssocID="{1A32341A-1037-4558-AF99-934A78F21747}" presName="horzFour" presStyleCnt="0"/>
      <dgm:spPr/>
    </dgm:pt>
    <dgm:pt modelId="{A4D18444-32C7-4FFB-98BF-87273B8942B0}" type="pres">
      <dgm:prSet presAssocID="{09D02482-560B-4343-9950-9D03E2D9D02A}" presName="vertFour" presStyleCnt="0">
        <dgm:presLayoutVars>
          <dgm:chPref val="3"/>
        </dgm:presLayoutVars>
      </dgm:prSet>
      <dgm:spPr/>
    </dgm:pt>
    <dgm:pt modelId="{88F96708-F7E3-422F-88CB-4EA28368F4EF}" type="pres">
      <dgm:prSet presAssocID="{09D02482-560B-4343-9950-9D03E2D9D02A}" presName="txFour" presStyleLbl="asst4" presStyleIdx="0" presStyleCnt="1">
        <dgm:presLayoutVars>
          <dgm:chPref val="3"/>
        </dgm:presLayoutVars>
      </dgm:prSet>
      <dgm:spPr/>
      <dgm:t>
        <a:bodyPr/>
        <a:lstStyle/>
        <a:p>
          <a:endParaRPr lang="en-US"/>
        </a:p>
      </dgm:t>
    </dgm:pt>
    <dgm:pt modelId="{74A679C1-FAF2-4BBF-8A47-AC069E0361F1}" type="pres">
      <dgm:prSet presAssocID="{09D02482-560B-4343-9950-9D03E2D9D02A}" presName="parTransFour" presStyleCnt="0"/>
      <dgm:spPr/>
    </dgm:pt>
    <dgm:pt modelId="{D4ACD40C-67A3-4426-AEA4-FB271A2E1264}" type="pres">
      <dgm:prSet presAssocID="{09D02482-560B-4343-9950-9D03E2D9D02A}" presName="horzFour" presStyleCnt="0"/>
      <dgm:spPr/>
    </dgm:pt>
    <dgm:pt modelId="{42E4457C-A5D8-47F1-A7C6-CB97E65A1777}" type="pres">
      <dgm:prSet presAssocID="{6951C1F3-28B3-4DF7-89AD-F0D1FA4FE6D0}" presName="vertFour" presStyleCnt="0">
        <dgm:presLayoutVars>
          <dgm:chPref val="3"/>
        </dgm:presLayoutVars>
      </dgm:prSet>
      <dgm:spPr/>
    </dgm:pt>
    <dgm:pt modelId="{D6891013-32B4-411F-8D5A-8B7993BA41A2}" type="pres">
      <dgm:prSet presAssocID="{6951C1F3-28B3-4DF7-89AD-F0D1FA4FE6D0}" presName="txFour" presStyleLbl="node4" presStyleIdx="3" presStyleCnt="7">
        <dgm:presLayoutVars>
          <dgm:chPref val="3"/>
        </dgm:presLayoutVars>
      </dgm:prSet>
      <dgm:spPr/>
      <dgm:t>
        <a:bodyPr/>
        <a:lstStyle/>
        <a:p>
          <a:endParaRPr lang="en-US"/>
        </a:p>
      </dgm:t>
    </dgm:pt>
    <dgm:pt modelId="{48571B56-3692-402E-B512-3CB73C2602D4}" type="pres">
      <dgm:prSet presAssocID="{6951C1F3-28B3-4DF7-89AD-F0D1FA4FE6D0}" presName="parTransFour" presStyleCnt="0"/>
      <dgm:spPr/>
    </dgm:pt>
    <dgm:pt modelId="{4DD5BDA8-5A01-4708-967B-052385C77482}" type="pres">
      <dgm:prSet presAssocID="{6951C1F3-28B3-4DF7-89AD-F0D1FA4FE6D0}" presName="horzFour" presStyleCnt="0"/>
      <dgm:spPr/>
    </dgm:pt>
    <dgm:pt modelId="{D5CEC983-711A-4694-BF32-70D089E1D1F1}" type="pres">
      <dgm:prSet presAssocID="{0F042B10-5F11-4E78-89D9-A7160C0D056F}" presName="vertFour" presStyleCnt="0">
        <dgm:presLayoutVars>
          <dgm:chPref val="3"/>
        </dgm:presLayoutVars>
      </dgm:prSet>
      <dgm:spPr/>
    </dgm:pt>
    <dgm:pt modelId="{DA99E314-9152-43AA-A209-8D102232BA66}" type="pres">
      <dgm:prSet presAssocID="{0F042B10-5F11-4E78-89D9-A7160C0D056F}" presName="txFour" presStyleLbl="node4" presStyleIdx="4" presStyleCnt="7">
        <dgm:presLayoutVars>
          <dgm:chPref val="3"/>
        </dgm:presLayoutVars>
      </dgm:prSet>
      <dgm:spPr/>
      <dgm:t>
        <a:bodyPr/>
        <a:lstStyle/>
        <a:p>
          <a:endParaRPr lang="en-US"/>
        </a:p>
      </dgm:t>
    </dgm:pt>
    <dgm:pt modelId="{F25C5941-CA43-4728-A2CA-E7A1F8073CF2}" type="pres">
      <dgm:prSet presAssocID="{0F042B10-5F11-4E78-89D9-A7160C0D056F}" presName="horzFour" presStyleCnt="0"/>
      <dgm:spPr/>
    </dgm:pt>
    <dgm:pt modelId="{3BE6ADE7-7778-43A5-9BB3-892CA515B7A2}" type="pres">
      <dgm:prSet presAssocID="{D1356877-CC9A-4843-899F-B9A819FD68CF}" presName="sibSpaceFour" presStyleCnt="0"/>
      <dgm:spPr/>
    </dgm:pt>
    <dgm:pt modelId="{7E84FBDC-9E25-4EB6-80A5-FC0A8BE7A5F4}" type="pres">
      <dgm:prSet presAssocID="{9F7C35B5-3B42-4A36-AF78-644F1A6C541B}" presName="vertFour" presStyleCnt="0">
        <dgm:presLayoutVars>
          <dgm:chPref val="3"/>
        </dgm:presLayoutVars>
      </dgm:prSet>
      <dgm:spPr/>
    </dgm:pt>
    <dgm:pt modelId="{B5A671D8-3C7B-4C37-97E3-3FFCE418A6A4}" type="pres">
      <dgm:prSet presAssocID="{9F7C35B5-3B42-4A36-AF78-644F1A6C541B}" presName="txFour" presStyleLbl="node4" presStyleIdx="5" presStyleCnt="7">
        <dgm:presLayoutVars>
          <dgm:chPref val="3"/>
        </dgm:presLayoutVars>
      </dgm:prSet>
      <dgm:spPr/>
      <dgm:t>
        <a:bodyPr/>
        <a:lstStyle/>
        <a:p>
          <a:endParaRPr lang="en-US"/>
        </a:p>
      </dgm:t>
    </dgm:pt>
    <dgm:pt modelId="{D31BA282-9209-4983-9D18-EDB54C09D158}" type="pres">
      <dgm:prSet presAssocID="{9F7C35B5-3B42-4A36-AF78-644F1A6C541B}" presName="parTransFour" presStyleCnt="0"/>
      <dgm:spPr/>
    </dgm:pt>
    <dgm:pt modelId="{AE4253FC-A974-49EB-82B5-7659C3159958}" type="pres">
      <dgm:prSet presAssocID="{9F7C35B5-3B42-4A36-AF78-644F1A6C541B}" presName="horzFour" presStyleCnt="0"/>
      <dgm:spPr/>
    </dgm:pt>
    <dgm:pt modelId="{142B0DF0-CB6F-4C7F-99B9-9AA77B66BC4F}" type="pres">
      <dgm:prSet presAssocID="{03A7DEE2-3BF2-452C-986C-B725CC2AF6B8}" presName="vertFour" presStyleCnt="0">
        <dgm:presLayoutVars>
          <dgm:chPref val="3"/>
        </dgm:presLayoutVars>
      </dgm:prSet>
      <dgm:spPr/>
    </dgm:pt>
    <dgm:pt modelId="{64DE2A1C-394C-40FE-A0DC-02B7B242DABB}" type="pres">
      <dgm:prSet presAssocID="{03A7DEE2-3BF2-452C-986C-B725CC2AF6B8}" presName="txFour" presStyleLbl="node4" presStyleIdx="6" presStyleCnt="7">
        <dgm:presLayoutVars>
          <dgm:chPref val="3"/>
        </dgm:presLayoutVars>
      </dgm:prSet>
      <dgm:spPr/>
      <dgm:t>
        <a:bodyPr/>
        <a:lstStyle/>
        <a:p>
          <a:endParaRPr lang="en-US"/>
        </a:p>
      </dgm:t>
    </dgm:pt>
    <dgm:pt modelId="{DDAA9E92-7F2B-4F95-83FD-2AC7BD007F3A}" type="pres">
      <dgm:prSet presAssocID="{03A7DEE2-3BF2-452C-986C-B725CC2AF6B8}" presName="horzFour" presStyleCnt="0"/>
      <dgm:spPr/>
    </dgm:pt>
    <dgm:pt modelId="{968EE5DA-6B75-4E6E-80CD-C3B74C182FB2}" type="pres">
      <dgm:prSet presAssocID="{02AFEF5D-280E-4D8F-877A-217747B44060}" presName="sibSpaceTwo" presStyleCnt="0"/>
      <dgm:spPr/>
    </dgm:pt>
    <dgm:pt modelId="{C4907415-23E7-4AF4-8FF2-956149867F10}" type="pres">
      <dgm:prSet presAssocID="{2C622770-7534-4B37-8B7F-FEDF2FF1606B}" presName="vertTwo" presStyleCnt="0"/>
      <dgm:spPr/>
    </dgm:pt>
    <dgm:pt modelId="{EC184422-2FA5-44AD-8BE5-69278799AC32}" type="pres">
      <dgm:prSet presAssocID="{2C622770-7534-4B37-8B7F-FEDF2FF1606B}" presName="txTwo" presStyleLbl="node2" presStyleIdx="1" presStyleCnt="3">
        <dgm:presLayoutVars>
          <dgm:chPref val="3"/>
        </dgm:presLayoutVars>
      </dgm:prSet>
      <dgm:spPr/>
      <dgm:t>
        <a:bodyPr/>
        <a:lstStyle/>
        <a:p>
          <a:endParaRPr lang="en-US"/>
        </a:p>
      </dgm:t>
    </dgm:pt>
    <dgm:pt modelId="{B5ADFB27-481F-45FC-BDD4-903D3878F0ED}" type="pres">
      <dgm:prSet presAssocID="{2C622770-7534-4B37-8B7F-FEDF2FF1606B}" presName="parTransTwo" presStyleCnt="0"/>
      <dgm:spPr/>
    </dgm:pt>
    <dgm:pt modelId="{E0E68F7E-AE25-4F31-9571-300BF43283BC}" type="pres">
      <dgm:prSet presAssocID="{2C622770-7534-4B37-8B7F-FEDF2FF1606B}" presName="horzTwo" presStyleCnt="0"/>
      <dgm:spPr/>
    </dgm:pt>
    <dgm:pt modelId="{AF0715B7-E255-40CF-83F6-167E5DC9CE18}" type="pres">
      <dgm:prSet presAssocID="{8B6DF8DE-2C90-4BFE-80A1-FB97E0CDE7DA}" presName="vertThree" presStyleCnt="0"/>
      <dgm:spPr/>
    </dgm:pt>
    <dgm:pt modelId="{E589490E-FFAE-445E-8887-5C4BD7E49FA4}" type="pres">
      <dgm:prSet presAssocID="{8B6DF8DE-2C90-4BFE-80A1-FB97E0CDE7DA}" presName="txThree" presStyleLbl="node3" presStyleIdx="1" presStyleCnt="2">
        <dgm:presLayoutVars>
          <dgm:chPref val="3"/>
        </dgm:presLayoutVars>
      </dgm:prSet>
      <dgm:spPr/>
      <dgm:t>
        <a:bodyPr/>
        <a:lstStyle/>
        <a:p>
          <a:endParaRPr lang="en-US"/>
        </a:p>
      </dgm:t>
    </dgm:pt>
    <dgm:pt modelId="{8E0A6AC7-ABC6-4AEF-9E95-98DCF5F5255B}" type="pres">
      <dgm:prSet presAssocID="{8B6DF8DE-2C90-4BFE-80A1-FB97E0CDE7DA}" presName="horzThree" presStyleCnt="0"/>
      <dgm:spPr/>
    </dgm:pt>
    <dgm:pt modelId="{BD5C9F4D-9947-4DDA-AAF3-BB98439B522F}" type="pres">
      <dgm:prSet presAssocID="{AD2C2018-3916-4EDA-944F-A50FB6E5F738}" presName="sibSpaceTwo" presStyleCnt="0"/>
      <dgm:spPr/>
    </dgm:pt>
    <dgm:pt modelId="{E86BA6D3-8E2E-4579-A733-1CD13053A1D4}" type="pres">
      <dgm:prSet presAssocID="{E2449CDD-7FA4-494A-A20A-33AF4F955722}" presName="vertTwo" presStyleCnt="0"/>
      <dgm:spPr/>
    </dgm:pt>
    <dgm:pt modelId="{1E1F25F2-A9A9-44AD-BC21-7717D6DB746F}" type="pres">
      <dgm:prSet presAssocID="{E2449CDD-7FA4-494A-A20A-33AF4F955722}" presName="txTwo" presStyleLbl="node2" presStyleIdx="2" presStyleCnt="3">
        <dgm:presLayoutVars>
          <dgm:chPref val="3"/>
        </dgm:presLayoutVars>
      </dgm:prSet>
      <dgm:spPr/>
      <dgm:t>
        <a:bodyPr/>
        <a:lstStyle/>
        <a:p>
          <a:endParaRPr lang="en-US"/>
        </a:p>
      </dgm:t>
    </dgm:pt>
    <dgm:pt modelId="{970763C1-F4E6-42AE-B9DC-412438B13181}" type="pres">
      <dgm:prSet presAssocID="{E2449CDD-7FA4-494A-A20A-33AF4F955722}" presName="parTransTwo" presStyleCnt="0"/>
      <dgm:spPr/>
    </dgm:pt>
    <dgm:pt modelId="{FED45CE2-9763-44E2-B374-DA008B94FF26}" type="pres">
      <dgm:prSet presAssocID="{E2449CDD-7FA4-494A-A20A-33AF4F955722}" presName="horzTwo" presStyleCnt="0"/>
      <dgm:spPr/>
    </dgm:pt>
    <dgm:pt modelId="{8FBCD308-CE21-456E-A0B5-4864EEE7FD0A}" type="pres">
      <dgm:prSet presAssocID="{E83315A7-1024-44A2-894E-9F9846CE29B1}" presName="vertThree" presStyleCnt="0"/>
      <dgm:spPr/>
    </dgm:pt>
    <dgm:pt modelId="{4C0D597D-C732-4CB6-AEEB-1FF0F846BA89}" type="pres">
      <dgm:prSet presAssocID="{E83315A7-1024-44A2-894E-9F9846CE29B1}" presName="txThree" presStyleLbl="asst2" presStyleIdx="0" presStyleCnt="1">
        <dgm:presLayoutVars>
          <dgm:chPref val="3"/>
        </dgm:presLayoutVars>
      </dgm:prSet>
      <dgm:spPr/>
      <dgm:t>
        <a:bodyPr/>
        <a:lstStyle/>
        <a:p>
          <a:endParaRPr lang="en-US"/>
        </a:p>
      </dgm:t>
    </dgm:pt>
    <dgm:pt modelId="{4952D614-200C-482F-9CE8-8E5F8568B752}" type="pres">
      <dgm:prSet presAssocID="{E83315A7-1024-44A2-894E-9F9846CE29B1}" presName="horzThree" presStyleCnt="0"/>
      <dgm:spPr/>
    </dgm:pt>
  </dgm:ptLst>
  <dgm:cxnLst>
    <dgm:cxn modelId="{A212FAA6-CF70-4228-8F2A-095903744889}" type="presOf" srcId="{F76A67D4-1245-4DBB-9D81-1C7367D17918}" destId="{37D2FBEA-62A0-42C9-A364-928934714708}" srcOrd="0" destOrd="0" presId="urn:microsoft.com/office/officeart/2005/8/layout/hierarchy4"/>
    <dgm:cxn modelId="{99CED7B2-4A0F-4914-8125-A5067EDA783A}" srcId="{1A32341A-1037-4558-AF99-934A78F21747}" destId="{09D02482-560B-4343-9950-9D03E2D9D02A}" srcOrd="0" destOrd="0" parTransId="{F1497754-7070-4B73-BD6B-B2025215FD18}" sibTransId="{1B1145BC-3C3B-4491-AFB9-A83990E87A06}"/>
    <dgm:cxn modelId="{4604F8DB-7C23-4A00-9074-DF72DC1C7867}" srcId="{09D02482-560B-4343-9950-9D03E2D9D02A}" destId="{6951C1F3-28B3-4DF7-89AD-F0D1FA4FE6D0}" srcOrd="0" destOrd="0" parTransId="{F43FDD7C-A6B4-45AD-8267-F3A2AB663DD3}" sibTransId="{D1356877-CC9A-4843-899F-B9A819FD68CF}"/>
    <dgm:cxn modelId="{E22AE776-6383-4C17-9236-68359BE62B28}" type="presOf" srcId="{2C622770-7534-4B37-8B7F-FEDF2FF1606B}" destId="{EC184422-2FA5-44AD-8BE5-69278799AC32}" srcOrd="0" destOrd="0" presId="urn:microsoft.com/office/officeart/2005/8/layout/hierarchy4"/>
    <dgm:cxn modelId="{81D9FD8F-574A-40EC-A0F3-E4195C4099FC}" srcId="{D1D9BD4A-0E8D-40A6-BD22-6D4E6556EBEA}" destId="{E2449CDD-7FA4-494A-A20A-33AF4F955722}" srcOrd="2" destOrd="0" parTransId="{D79EBB6E-FBCA-4FF2-9F30-204EB2C81E3C}" sibTransId="{2689FA65-37FF-4680-829F-8C62A45DA024}"/>
    <dgm:cxn modelId="{7F958F2E-49F6-45AE-93E2-812CFA403B33}" type="presOf" srcId="{D1D9BD4A-0E8D-40A6-BD22-6D4E6556EBEA}" destId="{FBCE4003-4B69-4282-888B-39E39A22BD01}" srcOrd="0" destOrd="0" presId="urn:microsoft.com/office/officeart/2005/8/layout/hierarchy4"/>
    <dgm:cxn modelId="{61232D48-7D0D-4DF6-9971-739E0BBA92D5}" srcId="{D1D9BD4A-0E8D-40A6-BD22-6D4E6556EBEA}" destId="{E26BE1A0-0662-4C26-BFAC-CDE74BA8A65A}" srcOrd="0" destOrd="0" parTransId="{9D35895D-D4DB-40CC-81AA-3C682B0333EC}" sibTransId="{02AFEF5D-280E-4D8F-877A-217747B44060}"/>
    <dgm:cxn modelId="{78B4E53B-BE07-4D31-BC2A-11AEE9F8BA01}" srcId="{216155AC-AC05-48C3-93C6-526570E011C3}" destId="{D1D9BD4A-0E8D-40A6-BD22-6D4E6556EBEA}" srcOrd="0" destOrd="0" parTransId="{FF4F6301-9417-44DC-9975-86D69EE70A13}" sibTransId="{9FD26BC9-AC57-48AE-9DC6-82AFA427A798}"/>
    <dgm:cxn modelId="{B7C88E09-FE3F-4C51-ADDE-8357718E937E}" type="presOf" srcId="{09D02482-560B-4343-9950-9D03E2D9D02A}" destId="{88F96708-F7E3-422F-88CB-4EA28368F4EF}" srcOrd="0" destOrd="0" presId="urn:microsoft.com/office/officeart/2005/8/layout/hierarchy4"/>
    <dgm:cxn modelId="{88F586B5-4B1C-4170-B17E-94B6B4BDE7C7}" type="presOf" srcId="{6951C1F3-28B3-4DF7-89AD-F0D1FA4FE6D0}" destId="{D6891013-32B4-411F-8D5A-8B7993BA41A2}" srcOrd="0" destOrd="0" presId="urn:microsoft.com/office/officeart/2005/8/layout/hierarchy4"/>
    <dgm:cxn modelId="{55C7606C-9C3C-476D-BBDD-C227CCE7DDE8}" type="presOf" srcId="{1A32341A-1037-4558-AF99-934A78F21747}" destId="{0EFC77A4-641A-4728-888C-FE9E746A5651}" srcOrd="0" destOrd="0" presId="urn:microsoft.com/office/officeart/2005/8/layout/hierarchy4"/>
    <dgm:cxn modelId="{9DBEDFCF-2125-4C66-A722-BF0EBEDE621E}" type="presOf" srcId="{216155AC-AC05-48C3-93C6-526570E011C3}" destId="{140D7BE2-27D5-42C7-9088-065DC3CACD1A}" srcOrd="0" destOrd="0" presId="urn:microsoft.com/office/officeart/2005/8/layout/hierarchy4"/>
    <dgm:cxn modelId="{333BEE8D-1A78-465B-BAC3-FA608F614AA0}" srcId="{6951C1F3-28B3-4DF7-89AD-F0D1FA4FE6D0}" destId="{0F042B10-5F11-4E78-89D9-A7160C0D056F}" srcOrd="0" destOrd="0" parTransId="{7A911A93-D177-4E86-ABBD-E9F8C1050241}" sibTransId="{5BA46EC2-CC1B-4FE4-B69A-C0024022642D}"/>
    <dgm:cxn modelId="{2BC1524F-9D69-47D6-9FF8-6D9F81753171}" type="presOf" srcId="{DF79C302-EAE8-4F10-8638-0AF9A491624F}" destId="{9F330292-122A-4DF2-AE9A-48AFA9AA2E92}" srcOrd="0" destOrd="0" presId="urn:microsoft.com/office/officeart/2005/8/layout/hierarchy4"/>
    <dgm:cxn modelId="{D5058D6F-01AC-477E-808D-F4695EF42746}" srcId="{DF79C302-EAE8-4F10-8638-0AF9A491624F}" destId="{1A32341A-1037-4558-AF99-934A78F21747}" srcOrd="1" destOrd="0" parTransId="{507DB3E9-3EA0-4113-A52C-985E64EE637A}" sibTransId="{8B2B5816-825D-49C0-9E51-A7CF22947853}"/>
    <dgm:cxn modelId="{F02A6975-C26F-48B5-A99B-0519ACF1FDB8}" srcId="{E2449CDD-7FA4-494A-A20A-33AF4F955722}" destId="{E83315A7-1024-44A2-894E-9F9846CE29B1}" srcOrd="0" destOrd="0" parTransId="{FC3832D0-6AE2-49A7-9F2F-3FCE6CC55039}" sibTransId="{C18661BF-C41B-440B-8A7D-2C269FF0D561}"/>
    <dgm:cxn modelId="{9AE27B6E-0256-4A79-B176-244BB6E4E495}" srcId="{2C622770-7534-4B37-8B7F-FEDF2FF1606B}" destId="{8B6DF8DE-2C90-4BFE-80A1-FB97E0CDE7DA}" srcOrd="0" destOrd="0" parTransId="{67046C01-0A90-4050-BFB5-FC6BDB4F1DC9}" sibTransId="{2A522440-9F54-4C23-AE09-2E0A42BD4435}"/>
    <dgm:cxn modelId="{DE337D94-97B0-4A3E-A1FE-0F2C667A9308}" type="presOf" srcId="{8B6DF8DE-2C90-4BFE-80A1-FB97E0CDE7DA}" destId="{E589490E-FFAE-445E-8887-5C4BD7E49FA4}" srcOrd="0" destOrd="0" presId="urn:microsoft.com/office/officeart/2005/8/layout/hierarchy4"/>
    <dgm:cxn modelId="{7D139E5D-6A43-4AB1-B396-38C994E84C9B}" type="presOf" srcId="{03A7DEE2-3BF2-452C-986C-B725CC2AF6B8}" destId="{64DE2A1C-394C-40FE-A0DC-02B7B242DABB}" srcOrd="0" destOrd="0" presId="urn:microsoft.com/office/officeart/2005/8/layout/hierarchy4"/>
    <dgm:cxn modelId="{7410B787-BA86-482E-A3C4-E93C0DAC45D1}" srcId="{E26BE1A0-0662-4C26-BFAC-CDE74BA8A65A}" destId="{DF79C302-EAE8-4F10-8638-0AF9A491624F}" srcOrd="0" destOrd="0" parTransId="{9EA93B48-188E-4F1A-B602-9B16473E7E85}" sibTransId="{3F5F033C-35C3-481E-AA35-5437AE4541FD}"/>
    <dgm:cxn modelId="{85427D50-CA96-4231-A70E-A6B4FC4C1A2C}" srcId="{09D02482-560B-4343-9950-9D03E2D9D02A}" destId="{9F7C35B5-3B42-4A36-AF78-644F1A6C541B}" srcOrd="1" destOrd="0" parTransId="{AC9A3967-C100-4EF5-BCB2-B5E686CC7FC7}" sibTransId="{0E33B206-DBFE-4EC4-9687-94FBBDA05C4B}"/>
    <dgm:cxn modelId="{F5BD08C5-5B1F-4E85-9965-1D48A628C2F4}" type="presOf" srcId="{E26BE1A0-0662-4C26-BFAC-CDE74BA8A65A}" destId="{26D2EAEB-4181-4E40-AC58-CB57A4195753}" srcOrd="0" destOrd="0" presId="urn:microsoft.com/office/officeart/2005/8/layout/hierarchy4"/>
    <dgm:cxn modelId="{494D0C31-5FDA-4AB3-988D-3509A9A95806}" type="presOf" srcId="{FA67FA59-EDDE-4C3C-848C-9ABCA3ACD1E8}" destId="{9C868C4E-C22D-4E49-AC73-04FD37F389E0}" srcOrd="0" destOrd="0" presId="urn:microsoft.com/office/officeart/2005/8/layout/hierarchy4"/>
    <dgm:cxn modelId="{8512632B-D51D-47F4-8EDE-29D07B957D69}" srcId="{D1D9BD4A-0E8D-40A6-BD22-6D4E6556EBEA}" destId="{2C622770-7534-4B37-8B7F-FEDF2FF1606B}" srcOrd="1" destOrd="0" parTransId="{00FA3614-84B2-4B0C-AC54-929A3ED8A138}" sibTransId="{AD2C2018-3916-4EDA-944F-A50FB6E5F738}"/>
    <dgm:cxn modelId="{3AFD4F63-A6DF-473C-883A-7D445FEFABE3}" type="presOf" srcId="{E83315A7-1024-44A2-894E-9F9846CE29B1}" destId="{4C0D597D-C732-4CB6-AEEB-1FF0F846BA89}" srcOrd="0" destOrd="0" presId="urn:microsoft.com/office/officeart/2005/8/layout/hierarchy4"/>
    <dgm:cxn modelId="{5FBBE8BC-AA00-4DD3-B10F-1AF84BB3362B}" type="presOf" srcId="{E2449CDD-7FA4-494A-A20A-33AF4F955722}" destId="{1E1F25F2-A9A9-44AD-BC21-7717D6DB746F}" srcOrd="0" destOrd="0" presId="urn:microsoft.com/office/officeart/2005/8/layout/hierarchy4"/>
    <dgm:cxn modelId="{45347441-F89C-4DF2-9DF4-6A47290CB6DE}" srcId="{F76A67D4-1245-4DBB-9D81-1C7367D17918}" destId="{FA67FA59-EDDE-4C3C-848C-9ABCA3ACD1E8}" srcOrd="0" destOrd="0" parTransId="{A29A3520-DCF9-47D5-BC42-2EE5DF95AACD}" sibTransId="{4090F992-3C58-43BB-8DC5-9A381114C026}"/>
    <dgm:cxn modelId="{F8E30035-291A-42B1-AA12-944AE0BC1998}" type="presOf" srcId="{9F7C35B5-3B42-4A36-AF78-644F1A6C541B}" destId="{B5A671D8-3C7B-4C37-97E3-3FFCE418A6A4}" srcOrd="0" destOrd="0" presId="urn:microsoft.com/office/officeart/2005/8/layout/hierarchy4"/>
    <dgm:cxn modelId="{6AC9E265-B092-4D75-8EFF-390A37BF67ED}" srcId="{9F7C35B5-3B42-4A36-AF78-644F1A6C541B}" destId="{03A7DEE2-3BF2-452C-986C-B725CC2AF6B8}" srcOrd="0" destOrd="0" parTransId="{27BC75D7-3D6C-441B-89EA-B6ABA25A5832}" sibTransId="{D287E2EC-D449-4717-9739-D8F641680C1D}"/>
    <dgm:cxn modelId="{F6E32064-3E93-4EC1-B850-924E92E57F72}" srcId="{DF79C302-EAE8-4F10-8638-0AF9A491624F}" destId="{F76A67D4-1245-4DBB-9D81-1C7367D17918}" srcOrd="0" destOrd="0" parTransId="{8C88AD88-6A40-4556-86AF-11038F38B376}" sibTransId="{80BEDF1F-E24F-4B77-B465-F08584F05BEF}"/>
    <dgm:cxn modelId="{80ABC9FC-AF4C-47D9-A9B2-05971C5BD2F1}" type="presOf" srcId="{0F042B10-5F11-4E78-89D9-A7160C0D056F}" destId="{DA99E314-9152-43AA-A209-8D102232BA66}" srcOrd="0" destOrd="0" presId="urn:microsoft.com/office/officeart/2005/8/layout/hierarchy4"/>
    <dgm:cxn modelId="{4B23435A-6A71-43C2-B940-E821EF2CF912}" type="presParOf" srcId="{140D7BE2-27D5-42C7-9088-065DC3CACD1A}" destId="{E95AF8D3-70C9-46BF-B18E-14EE770AABA8}" srcOrd="0" destOrd="0" presId="urn:microsoft.com/office/officeart/2005/8/layout/hierarchy4"/>
    <dgm:cxn modelId="{B4751512-8588-4CBA-9FA6-DF32AF513952}" type="presParOf" srcId="{E95AF8D3-70C9-46BF-B18E-14EE770AABA8}" destId="{FBCE4003-4B69-4282-888B-39E39A22BD01}" srcOrd="0" destOrd="0" presId="urn:microsoft.com/office/officeart/2005/8/layout/hierarchy4"/>
    <dgm:cxn modelId="{87344906-E1D3-4482-A16F-FA8863479897}" type="presParOf" srcId="{E95AF8D3-70C9-46BF-B18E-14EE770AABA8}" destId="{FECB2171-CA53-41D0-9B16-8E75200B02A6}" srcOrd="1" destOrd="0" presId="urn:microsoft.com/office/officeart/2005/8/layout/hierarchy4"/>
    <dgm:cxn modelId="{8C977353-BD87-42C1-A9E9-2A6D08663A20}" type="presParOf" srcId="{E95AF8D3-70C9-46BF-B18E-14EE770AABA8}" destId="{86392359-B4CF-480D-9E0E-032F42D98107}" srcOrd="2" destOrd="0" presId="urn:microsoft.com/office/officeart/2005/8/layout/hierarchy4"/>
    <dgm:cxn modelId="{C35DA6E0-6A6B-474D-B114-9D67AEC6502A}" type="presParOf" srcId="{86392359-B4CF-480D-9E0E-032F42D98107}" destId="{EAC03BAC-5660-475B-851A-32F62F547251}" srcOrd="0" destOrd="0" presId="urn:microsoft.com/office/officeart/2005/8/layout/hierarchy4"/>
    <dgm:cxn modelId="{092E950F-F73A-4DC5-B360-689E9C4FD35A}" type="presParOf" srcId="{EAC03BAC-5660-475B-851A-32F62F547251}" destId="{26D2EAEB-4181-4E40-AC58-CB57A4195753}" srcOrd="0" destOrd="0" presId="urn:microsoft.com/office/officeart/2005/8/layout/hierarchy4"/>
    <dgm:cxn modelId="{334B2220-EEBC-420F-AF47-ACF57AEABFAD}" type="presParOf" srcId="{EAC03BAC-5660-475B-851A-32F62F547251}" destId="{06945344-A174-4BAD-AF66-34457B58B11E}" srcOrd="1" destOrd="0" presId="urn:microsoft.com/office/officeart/2005/8/layout/hierarchy4"/>
    <dgm:cxn modelId="{E445E3C3-D296-40A9-B355-6B5D54F1551A}" type="presParOf" srcId="{EAC03BAC-5660-475B-851A-32F62F547251}" destId="{D8B448BE-D70B-4D93-A9CE-8EF54EDE8051}" srcOrd="2" destOrd="0" presId="urn:microsoft.com/office/officeart/2005/8/layout/hierarchy4"/>
    <dgm:cxn modelId="{1E981C5E-73C4-41DF-AB81-FDE73B99354C}" type="presParOf" srcId="{D8B448BE-D70B-4D93-A9CE-8EF54EDE8051}" destId="{A38F5D24-1E0B-4FEB-BCC7-F3622D951653}" srcOrd="0" destOrd="0" presId="urn:microsoft.com/office/officeart/2005/8/layout/hierarchy4"/>
    <dgm:cxn modelId="{0F144FD5-ADC1-448A-A896-322C112F3C63}" type="presParOf" srcId="{A38F5D24-1E0B-4FEB-BCC7-F3622D951653}" destId="{9F330292-122A-4DF2-AE9A-48AFA9AA2E92}" srcOrd="0" destOrd="0" presId="urn:microsoft.com/office/officeart/2005/8/layout/hierarchy4"/>
    <dgm:cxn modelId="{12E15563-CE69-4750-A068-98263DC18388}" type="presParOf" srcId="{A38F5D24-1E0B-4FEB-BCC7-F3622D951653}" destId="{16596B07-E40B-4304-BB94-BA72DCE1198D}" srcOrd="1" destOrd="0" presId="urn:microsoft.com/office/officeart/2005/8/layout/hierarchy4"/>
    <dgm:cxn modelId="{E845EC6E-AB3A-4680-9505-E1D0A035E0D2}" type="presParOf" srcId="{A38F5D24-1E0B-4FEB-BCC7-F3622D951653}" destId="{32BAE186-625F-491F-86CB-DC92882A689B}" srcOrd="2" destOrd="0" presId="urn:microsoft.com/office/officeart/2005/8/layout/hierarchy4"/>
    <dgm:cxn modelId="{4136B94D-1932-4C56-90D5-C467F3F1F13D}" type="presParOf" srcId="{32BAE186-625F-491F-86CB-DC92882A689B}" destId="{0503E407-AEA1-4B31-AD8A-CD5A70E0D6D9}" srcOrd="0" destOrd="0" presId="urn:microsoft.com/office/officeart/2005/8/layout/hierarchy4"/>
    <dgm:cxn modelId="{C9F7D6C2-B39B-4FEA-AB6D-F47C4223BFC4}" type="presParOf" srcId="{0503E407-AEA1-4B31-AD8A-CD5A70E0D6D9}" destId="{37D2FBEA-62A0-42C9-A364-928934714708}" srcOrd="0" destOrd="0" presId="urn:microsoft.com/office/officeart/2005/8/layout/hierarchy4"/>
    <dgm:cxn modelId="{38A7E105-5BFB-44F1-851E-A4431BE1394F}" type="presParOf" srcId="{0503E407-AEA1-4B31-AD8A-CD5A70E0D6D9}" destId="{CAB7A8EE-33F5-4B0F-8F31-84D4DFC6093A}" srcOrd="1" destOrd="0" presId="urn:microsoft.com/office/officeart/2005/8/layout/hierarchy4"/>
    <dgm:cxn modelId="{3D3F99C0-88F6-4AE2-B8A1-364333D79C23}" type="presParOf" srcId="{0503E407-AEA1-4B31-AD8A-CD5A70E0D6D9}" destId="{407AD717-3006-44AB-B901-32BDBBB96ADB}" srcOrd="2" destOrd="0" presId="urn:microsoft.com/office/officeart/2005/8/layout/hierarchy4"/>
    <dgm:cxn modelId="{08F01114-4BCA-4D99-988C-DCBA63090EB5}" type="presParOf" srcId="{407AD717-3006-44AB-B901-32BDBBB96ADB}" destId="{E0FC8C4B-6E5E-40F8-918A-84CE61B83FBE}" srcOrd="0" destOrd="0" presId="urn:microsoft.com/office/officeart/2005/8/layout/hierarchy4"/>
    <dgm:cxn modelId="{B29E38CA-E923-4A6D-9296-A94C0701E324}" type="presParOf" srcId="{E0FC8C4B-6E5E-40F8-918A-84CE61B83FBE}" destId="{9C868C4E-C22D-4E49-AC73-04FD37F389E0}" srcOrd="0" destOrd="0" presId="urn:microsoft.com/office/officeart/2005/8/layout/hierarchy4"/>
    <dgm:cxn modelId="{987763E9-BB3E-48BA-9BE5-76A4F9FEAFF7}" type="presParOf" srcId="{E0FC8C4B-6E5E-40F8-918A-84CE61B83FBE}" destId="{F565C0C7-8D39-40F9-AC04-F339AC1E7F52}" srcOrd="1" destOrd="0" presId="urn:microsoft.com/office/officeart/2005/8/layout/hierarchy4"/>
    <dgm:cxn modelId="{31C9F0A3-4FA2-4CD5-949A-A82C01812DAC}" type="presParOf" srcId="{32BAE186-625F-491F-86CB-DC92882A689B}" destId="{F5712506-84E0-4275-97D2-948110A23FD8}" srcOrd="1" destOrd="0" presId="urn:microsoft.com/office/officeart/2005/8/layout/hierarchy4"/>
    <dgm:cxn modelId="{CC94964F-BFFD-4C1C-939B-BD1E1DDC0105}" type="presParOf" srcId="{32BAE186-625F-491F-86CB-DC92882A689B}" destId="{329CB3CF-EF80-4A54-8184-3FF358277763}" srcOrd="2" destOrd="0" presId="urn:microsoft.com/office/officeart/2005/8/layout/hierarchy4"/>
    <dgm:cxn modelId="{51C5D090-A8B9-47A3-994E-7CA460AD6891}" type="presParOf" srcId="{329CB3CF-EF80-4A54-8184-3FF358277763}" destId="{0EFC77A4-641A-4728-888C-FE9E746A5651}" srcOrd="0" destOrd="0" presId="urn:microsoft.com/office/officeart/2005/8/layout/hierarchy4"/>
    <dgm:cxn modelId="{11CC212B-867E-4003-B007-20774E64AC51}" type="presParOf" srcId="{329CB3CF-EF80-4A54-8184-3FF358277763}" destId="{67D922A8-78FE-40DC-9494-C6E4C2CE245D}" srcOrd="1" destOrd="0" presId="urn:microsoft.com/office/officeart/2005/8/layout/hierarchy4"/>
    <dgm:cxn modelId="{C0679FAD-5E30-4DDB-AEF1-3C0DFF878672}" type="presParOf" srcId="{329CB3CF-EF80-4A54-8184-3FF358277763}" destId="{139C9A18-6709-4375-9FED-CA8C0DB777CD}" srcOrd="2" destOrd="0" presId="urn:microsoft.com/office/officeart/2005/8/layout/hierarchy4"/>
    <dgm:cxn modelId="{06EFEB4D-2C6C-4A0A-A630-32F560A278B7}" type="presParOf" srcId="{139C9A18-6709-4375-9FED-CA8C0DB777CD}" destId="{A4D18444-32C7-4FFB-98BF-87273B8942B0}" srcOrd="0" destOrd="0" presId="urn:microsoft.com/office/officeart/2005/8/layout/hierarchy4"/>
    <dgm:cxn modelId="{3BA5BDF4-7D17-44F9-A61D-18059355D50A}" type="presParOf" srcId="{A4D18444-32C7-4FFB-98BF-87273B8942B0}" destId="{88F96708-F7E3-422F-88CB-4EA28368F4EF}" srcOrd="0" destOrd="0" presId="urn:microsoft.com/office/officeart/2005/8/layout/hierarchy4"/>
    <dgm:cxn modelId="{0279DBF2-CC01-4964-9648-FD4C93DD40CE}" type="presParOf" srcId="{A4D18444-32C7-4FFB-98BF-87273B8942B0}" destId="{74A679C1-FAF2-4BBF-8A47-AC069E0361F1}" srcOrd="1" destOrd="0" presId="urn:microsoft.com/office/officeart/2005/8/layout/hierarchy4"/>
    <dgm:cxn modelId="{F2FA1937-E609-4A1D-8FD0-A9AB796A58B0}" type="presParOf" srcId="{A4D18444-32C7-4FFB-98BF-87273B8942B0}" destId="{D4ACD40C-67A3-4426-AEA4-FB271A2E1264}" srcOrd="2" destOrd="0" presId="urn:microsoft.com/office/officeart/2005/8/layout/hierarchy4"/>
    <dgm:cxn modelId="{A8B6B418-0FBE-499F-97C4-BDD0F2B62C1D}" type="presParOf" srcId="{D4ACD40C-67A3-4426-AEA4-FB271A2E1264}" destId="{42E4457C-A5D8-47F1-A7C6-CB97E65A1777}" srcOrd="0" destOrd="0" presId="urn:microsoft.com/office/officeart/2005/8/layout/hierarchy4"/>
    <dgm:cxn modelId="{F4FD5656-51A5-4012-85F3-0801EE446AB7}" type="presParOf" srcId="{42E4457C-A5D8-47F1-A7C6-CB97E65A1777}" destId="{D6891013-32B4-411F-8D5A-8B7993BA41A2}" srcOrd="0" destOrd="0" presId="urn:microsoft.com/office/officeart/2005/8/layout/hierarchy4"/>
    <dgm:cxn modelId="{592E218D-ECD0-463E-BCC6-4AF6164A2456}" type="presParOf" srcId="{42E4457C-A5D8-47F1-A7C6-CB97E65A1777}" destId="{48571B56-3692-402E-B512-3CB73C2602D4}" srcOrd="1" destOrd="0" presId="urn:microsoft.com/office/officeart/2005/8/layout/hierarchy4"/>
    <dgm:cxn modelId="{3DAFFECF-8553-4E03-94B9-1D26D49E3877}" type="presParOf" srcId="{42E4457C-A5D8-47F1-A7C6-CB97E65A1777}" destId="{4DD5BDA8-5A01-4708-967B-052385C77482}" srcOrd="2" destOrd="0" presId="urn:microsoft.com/office/officeart/2005/8/layout/hierarchy4"/>
    <dgm:cxn modelId="{70794E9B-2040-4A04-97FE-52E4A3615B6C}" type="presParOf" srcId="{4DD5BDA8-5A01-4708-967B-052385C77482}" destId="{D5CEC983-711A-4694-BF32-70D089E1D1F1}" srcOrd="0" destOrd="0" presId="urn:microsoft.com/office/officeart/2005/8/layout/hierarchy4"/>
    <dgm:cxn modelId="{44A23993-AF40-4FF8-A806-63386C5CB59A}" type="presParOf" srcId="{D5CEC983-711A-4694-BF32-70D089E1D1F1}" destId="{DA99E314-9152-43AA-A209-8D102232BA66}" srcOrd="0" destOrd="0" presId="urn:microsoft.com/office/officeart/2005/8/layout/hierarchy4"/>
    <dgm:cxn modelId="{ED9FFCF8-A080-401A-9E29-B8A5825DB465}" type="presParOf" srcId="{D5CEC983-711A-4694-BF32-70D089E1D1F1}" destId="{F25C5941-CA43-4728-A2CA-E7A1F8073CF2}" srcOrd="1" destOrd="0" presId="urn:microsoft.com/office/officeart/2005/8/layout/hierarchy4"/>
    <dgm:cxn modelId="{827C1C8A-D6DC-4787-961D-9E1425DC8CE5}" type="presParOf" srcId="{D4ACD40C-67A3-4426-AEA4-FB271A2E1264}" destId="{3BE6ADE7-7778-43A5-9BB3-892CA515B7A2}" srcOrd="1" destOrd="0" presId="urn:microsoft.com/office/officeart/2005/8/layout/hierarchy4"/>
    <dgm:cxn modelId="{40A160F4-7581-41C7-96D4-B23D4E601374}" type="presParOf" srcId="{D4ACD40C-67A3-4426-AEA4-FB271A2E1264}" destId="{7E84FBDC-9E25-4EB6-80A5-FC0A8BE7A5F4}" srcOrd="2" destOrd="0" presId="urn:microsoft.com/office/officeart/2005/8/layout/hierarchy4"/>
    <dgm:cxn modelId="{2D7DB805-AFFC-4309-A76E-EE75F08D6EF0}" type="presParOf" srcId="{7E84FBDC-9E25-4EB6-80A5-FC0A8BE7A5F4}" destId="{B5A671D8-3C7B-4C37-97E3-3FFCE418A6A4}" srcOrd="0" destOrd="0" presId="urn:microsoft.com/office/officeart/2005/8/layout/hierarchy4"/>
    <dgm:cxn modelId="{AFD21467-77FD-4FC4-8181-2625FEFA09B9}" type="presParOf" srcId="{7E84FBDC-9E25-4EB6-80A5-FC0A8BE7A5F4}" destId="{D31BA282-9209-4983-9D18-EDB54C09D158}" srcOrd="1" destOrd="0" presId="urn:microsoft.com/office/officeart/2005/8/layout/hierarchy4"/>
    <dgm:cxn modelId="{25F20A0B-278F-4064-BD6D-135946A74B3D}" type="presParOf" srcId="{7E84FBDC-9E25-4EB6-80A5-FC0A8BE7A5F4}" destId="{AE4253FC-A974-49EB-82B5-7659C3159958}" srcOrd="2" destOrd="0" presId="urn:microsoft.com/office/officeart/2005/8/layout/hierarchy4"/>
    <dgm:cxn modelId="{1329DF46-96C8-4A43-83A6-8AAECE4E0F59}" type="presParOf" srcId="{AE4253FC-A974-49EB-82B5-7659C3159958}" destId="{142B0DF0-CB6F-4C7F-99B9-9AA77B66BC4F}" srcOrd="0" destOrd="0" presId="urn:microsoft.com/office/officeart/2005/8/layout/hierarchy4"/>
    <dgm:cxn modelId="{BECDA498-7007-4BD1-A80E-CE9D98BBF656}" type="presParOf" srcId="{142B0DF0-CB6F-4C7F-99B9-9AA77B66BC4F}" destId="{64DE2A1C-394C-40FE-A0DC-02B7B242DABB}" srcOrd="0" destOrd="0" presId="urn:microsoft.com/office/officeart/2005/8/layout/hierarchy4"/>
    <dgm:cxn modelId="{8B69E1A8-3871-4813-AEC2-E62C6633E0E4}" type="presParOf" srcId="{142B0DF0-CB6F-4C7F-99B9-9AA77B66BC4F}" destId="{DDAA9E92-7F2B-4F95-83FD-2AC7BD007F3A}" srcOrd="1" destOrd="0" presId="urn:microsoft.com/office/officeart/2005/8/layout/hierarchy4"/>
    <dgm:cxn modelId="{B266F20C-D08F-4196-B1A3-82183DE35940}" type="presParOf" srcId="{86392359-B4CF-480D-9E0E-032F42D98107}" destId="{968EE5DA-6B75-4E6E-80CD-C3B74C182FB2}" srcOrd="1" destOrd="0" presId="urn:microsoft.com/office/officeart/2005/8/layout/hierarchy4"/>
    <dgm:cxn modelId="{92F516C1-607F-4AEC-91BE-F6CD1E1EA4B4}" type="presParOf" srcId="{86392359-B4CF-480D-9E0E-032F42D98107}" destId="{C4907415-23E7-4AF4-8FF2-956149867F10}" srcOrd="2" destOrd="0" presId="urn:microsoft.com/office/officeart/2005/8/layout/hierarchy4"/>
    <dgm:cxn modelId="{B643D825-6BDF-4D35-BFB4-0B6F93DE1BA0}" type="presParOf" srcId="{C4907415-23E7-4AF4-8FF2-956149867F10}" destId="{EC184422-2FA5-44AD-8BE5-69278799AC32}" srcOrd="0" destOrd="0" presId="urn:microsoft.com/office/officeart/2005/8/layout/hierarchy4"/>
    <dgm:cxn modelId="{C63FD3AB-BFE7-4033-B35B-2450A5F58B33}" type="presParOf" srcId="{C4907415-23E7-4AF4-8FF2-956149867F10}" destId="{B5ADFB27-481F-45FC-BDD4-903D3878F0ED}" srcOrd="1" destOrd="0" presId="urn:microsoft.com/office/officeart/2005/8/layout/hierarchy4"/>
    <dgm:cxn modelId="{23BD8082-9D3E-4413-9DA8-D49719A2C382}" type="presParOf" srcId="{C4907415-23E7-4AF4-8FF2-956149867F10}" destId="{E0E68F7E-AE25-4F31-9571-300BF43283BC}" srcOrd="2" destOrd="0" presId="urn:microsoft.com/office/officeart/2005/8/layout/hierarchy4"/>
    <dgm:cxn modelId="{A66680AB-64C0-472B-B54E-3D54236576C7}" type="presParOf" srcId="{E0E68F7E-AE25-4F31-9571-300BF43283BC}" destId="{AF0715B7-E255-40CF-83F6-167E5DC9CE18}" srcOrd="0" destOrd="0" presId="urn:microsoft.com/office/officeart/2005/8/layout/hierarchy4"/>
    <dgm:cxn modelId="{F6872C1F-5638-4D3D-83FB-A43CD7A18FDA}" type="presParOf" srcId="{AF0715B7-E255-40CF-83F6-167E5DC9CE18}" destId="{E589490E-FFAE-445E-8887-5C4BD7E49FA4}" srcOrd="0" destOrd="0" presId="urn:microsoft.com/office/officeart/2005/8/layout/hierarchy4"/>
    <dgm:cxn modelId="{CC7C66E3-47E8-4C27-B0D4-78C44F0A039B}" type="presParOf" srcId="{AF0715B7-E255-40CF-83F6-167E5DC9CE18}" destId="{8E0A6AC7-ABC6-4AEF-9E95-98DCF5F5255B}" srcOrd="1" destOrd="0" presId="urn:microsoft.com/office/officeart/2005/8/layout/hierarchy4"/>
    <dgm:cxn modelId="{81E1311C-EE2E-4FA1-A7BF-27883E430EEA}" type="presParOf" srcId="{86392359-B4CF-480D-9E0E-032F42D98107}" destId="{BD5C9F4D-9947-4DDA-AAF3-BB98439B522F}" srcOrd="3" destOrd="0" presId="urn:microsoft.com/office/officeart/2005/8/layout/hierarchy4"/>
    <dgm:cxn modelId="{E6CBB830-CF44-4A15-A095-22C02905E223}" type="presParOf" srcId="{86392359-B4CF-480D-9E0E-032F42D98107}" destId="{E86BA6D3-8E2E-4579-A733-1CD13053A1D4}" srcOrd="4" destOrd="0" presId="urn:microsoft.com/office/officeart/2005/8/layout/hierarchy4"/>
    <dgm:cxn modelId="{F27E4C9E-4FA2-455A-907E-2226CE7B923C}" type="presParOf" srcId="{E86BA6D3-8E2E-4579-A733-1CD13053A1D4}" destId="{1E1F25F2-A9A9-44AD-BC21-7717D6DB746F}" srcOrd="0" destOrd="0" presId="urn:microsoft.com/office/officeart/2005/8/layout/hierarchy4"/>
    <dgm:cxn modelId="{08E2E748-4C7F-4DE7-ABDB-98A25754D36A}" type="presParOf" srcId="{E86BA6D3-8E2E-4579-A733-1CD13053A1D4}" destId="{970763C1-F4E6-42AE-B9DC-412438B13181}" srcOrd="1" destOrd="0" presId="urn:microsoft.com/office/officeart/2005/8/layout/hierarchy4"/>
    <dgm:cxn modelId="{3548E94C-7078-47E5-936A-81DB62458EB6}" type="presParOf" srcId="{E86BA6D3-8E2E-4579-A733-1CD13053A1D4}" destId="{FED45CE2-9763-44E2-B374-DA008B94FF26}" srcOrd="2" destOrd="0" presId="urn:microsoft.com/office/officeart/2005/8/layout/hierarchy4"/>
    <dgm:cxn modelId="{1F1E552E-A5B6-4953-8BEA-77A0E7B6AD31}" type="presParOf" srcId="{FED45CE2-9763-44E2-B374-DA008B94FF26}" destId="{8FBCD308-CE21-456E-A0B5-4864EEE7FD0A}" srcOrd="0" destOrd="0" presId="urn:microsoft.com/office/officeart/2005/8/layout/hierarchy4"/>
    <dgm:cxn modelId="{0A871AD3-4F8F-435A-BA86-9554B984539B}" type="presParOf" srcId="{8FBCD308-CE21-456E-A0B5-4864EEE7FD0A}" destId="{4C0D597D-C732-4CB6-AEEB-1FF0F846BA89}" srcOrd="0" destOrd="0" presId="urn:microsoft.com/office/officeart/2005/8/layout/hierarchy4"/>
    <dgm:cxn modelId="{502912DF-0A5A-46D8-9B1E-D3DE25B45CDE}" type="presParOf" srcId="{8FBCD308-CE21-456E-A0B5-4864EEE7FD0A}" destId="{4952D614-200C-482F-9CE8-8E5F8568B752}" srcOrd="1" destOrd="0" presId="urn:microsoft.com/office/officeart/2005/8/layout/hierarchy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E93E6568-D653-4B50-A7DE-42B198757D95}" type="datetimeFigureOut">
              <a:rPr lang="en-US" smtClean="0"/>
              <a:pPr/>
              <a:t>6/15/2016</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19889795-308A-4145-A447-E1ADDDED3CD0}" type="slidenum">
              <a:rPr lang="en-US" smtClean="0"/>
              <a:pPr/>
              <a:t>‹#›</a:t>
            </a:fld>
            <a:endParaRPr lang="en-US" dirty="0"/>
          </a:p>
        </p:txBody>
      </p:sp>
    </p:spTree>
    <p:extLst>
      <p:ext uri="{BB962C8B-B14F-4D97-AF65-F5344CB8AC3E}">
        <p14:creationId xmlns:p14="http://schemas.microsoft.com/office/powerpoint/2010/main" val="3378003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defRPr sz="1200"/>
            </a:lvl1pPr>
          </a:lstStyle>
          <a:p>
            <a:endParaRPr lang="en-US" dirty="0"/>
          </a:p>
        </p:txBody>
      </p:sp>
      <p:sp>
        <p:nvSpPr>
          <p:cNvPr id="26627"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dirty="0"/>
          </a:p>
        </p:txBody>
      </p:sp>
      <p:sp>
        <p:nvSpPr>
          <p:cNvPr id="2662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6629"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30"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defRPr sz="1200"/>
            </a:lvl1pPr>
          </a:lstStyle>
          <a:p>
            <a:endParaRPr lang="en-US" dirty="0"/>
          </a:p>
        </p:txBody>
      </p:sp>
      <p:sp>
        <p:nvSpPr>
          <p:cNvPr id="26631"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D3E77D9F-7F95-4728-B6EF-22AC0E70A73D}" type="slidenum">
              <a:rPr lang="en-US"/>
              <a:pPr/>
              <a:t>‹#›</a:t>
            </a:fld>
            <a:endParaRPr lang="en-US" dirty="0"/>
          </a:p>
        </p:txBody>
      </p:sp>
    </p:spTree>
    <p:extLst>
      <p:ext uri="{BB962C8B-B14F-4D97-AF65-F5344CB8AC3E}">
        <p14:creationId xmlns:p14="http://schemas.microsoft.com/office/powerpoint/2010/main" val="2384726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pPr>
              <a:defRPr/>
            </a:pPr>
            <a:fld id="{6E9AA10A-9CE9-4A6D-9732-D55C8CF80341}" type="slidenum">
              <a:rPr lang="en-US" altLang="en-US" smtClean="0"/>
              <a:pPr>
                <a:defRPr/>
              </a:pPr>
              <a:t>2</a:t>
            </a:fld>
            <a:endParaRPr lang="en-US" altLang="en-US" dirty="0"/>
          </a:p>
        </p:txBody>
      </p:sp>
    </p:spTree>
    <p:extLst>
      <p:ext uri="{BB962C8B-B14F-4D97-AF65-F5344CB8AC3E}">
        <p14:creationId xmlns:p14="http://schemas.microsoft.com/office/powerpoint/2010/main" val="2060921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11</a:t>
            </a:fld>
            <a:endParaRPr lang="en-US" dirty="0"/>
          </a:p>
        </p:txBody>
      </p:sp>
    </p:spTree>
    <p:extLst>
      <p:ext uri="{BB962C8B-B14F-4D97-AF65-F5344CB8AC3E}">
        <p14:creationId xmlns:p14="http://schemas.microsoft.com/office/powerpoint/2010/main" val="28042886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12</a:t>
            </a:fld>
            <a:endParaRPr lang="en-US" dirty="0"/>
          </a:p>
        </p:txBody>
      </p:sp>
    </p:spTree>
    <p:extLst>
      <p:ext uri="{BB962C8B-B14F-4D97-AF65-F5344CB8AC3E}">
        <p14:creationId xmlns:p14="http://schemas.microsoft.com/office/powerpoint/2010/main" val="26117221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13</a:t>
            </a:fld>
            <a:endParaRPr lang="en-US" dirty="0"/>
          </a:p>
        </p:txBody>
      </p:sp>
    </p:spTree>
    <p:extLst>
      <p:ext uri="{BB962C8B-B14F-4D97-AF65-F5344CB8AC3E}">
        <p14:creationId xmlns:p14="http://schemas.microsoft.com/office/powerpoint/2010/main" val="14676992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14</a:t>
            </a:fld>
            <a:endParaRPr lang="en-US" dirty="0"/>
          </a:p>
        </p:txBody>
      </p:sp>
    </p:spTree>
    <p:extLst>
      <p:ext uri="{BB962C8B-B14F-4D97-AF65-F5344CB8AC3E}">
        <p14:creationId xmlns:p14="http://schemas.microsoft.com/office/powerpoint/2010/main" val="35678685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15</a:t>
            </a:fld>
            <a:endParaRPr lang="en-US" dirty="0"/>
          </a:p>
        </p:txBody>
      </p:sp>
    </p:spTree>
    <p:extLst>
      <p:ext uri="{BB962C8B-B14F-4D97-AF65-F5344CB8AC3E}">
        <p14:creationId xmlns:p14="http://schemas.microsoft.com/office/powerpoint/2010/main" val="36061314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xfrm>
            <a:off x="1255713" y="715963"/>
            <a:ext cx="4805362" cy="3603625"/>
          </a:xfrm>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a:ea typeface="ＭＳ Ｐゴシック" pitchFamily="34" charset="-128"/>
            </a:endParaRPr>
          </a:p>
        </p:txBody>
      </p:sp>
      <p:sp>
        <p:nvSpPr>
          <p:cNvPr id="2" name="Footer Placeholder 1"/>
          <p:cNvSpPr>
            <a:spLocks noGrp="1"/>
          </p:cNvSpPr>
          <p:nvPr>
            <p:ph type="ftr" sz="quarter" idx="4"/>
          </p:nvPr>
        </p:nvSpPr>
        <p:spPr/>
        <p:txBody>
          <a:bodyPr/>
          <a:lstStyle/>
          <a:p>
            <a:pPr>
              <a:defRPr/>
            </a:pPr>
            <a:endParaRPr lang="en-US" dirty="0"/>
          </a:p>
        </p:txBody>
      </p:sp>
    </p:spTree>
    <p:extLst>
      <p:ext uri="{BB962C8B-B14F-4D97-AF65-F5344CB8AC3E}">
        <p14:creationId xmlns:p14="http://schemas.microsoft.com/office/powerpoint/2010/main" val="29182729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xfrm>
            <a:off x="1255713" y="715963"/>
            <a:ext cx="4805362" cy="3603625"/>
          </a:xfrm>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ea typeface="ＭＳ Ｐゴシック" pitchFamily="34" charset="-128"/>
            </a:endParaRPr>
          </a:p>
        </p:txBody>
      </p:sp>
      <p:sp>
        <p:nvSpPr>
          <p:cNvPr id="5" name="Footer Placeholder 4"/>
          <p:cNvSpPr>
            <a:spLocks noGrp="1"/>
          </p:cNvSpPr>
          <p:nvPr>
            <p:ph type="ftr" sz="quarter" idx="4"/>
          </p:nvPr>
        </p:nvSpPr>
        <p:spPr/>
        <p:txBody>
          <a:bodyPr/>
          <a:lstStyle/>
          <a:p>
            <a:pPr>
              <a:defRPr/>
            </a:pPr>
            <a:endParaRPr lang="en-US" dirty="0"/>
          </a:p>
        </p:txBody>
      </p:sp>
    </p:spTree>
    <p:extLst>
      <p:ext uri="{BB962C8B-B14F-4D97-AF65-F5344CB8AC3E}">
        <p14:creationId xmlns:p14="http://schemas.microsoft.com/office/powerpoint/2010/main" val="3635840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pPr>
              <a:defRPr/>
            </a:pPr>
            <a:endParaRPr lang="en-US" dirty="0"/>
          </a:p>
        </p:txBody>
      </p:sp>
    </p:spTree>
    <p:extLst>
      <p:ext uri="{BB962C8B-B14F-4D97-AF65-F5344CB8AC3E}">
        <p14:creationId xmlns:p14="http://schemas.microsoft.com/office/powerpoint/2010/main" val="42436228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19</a:t>
            </a:fld>
            <a:endParaRPr lang="en-US" dirty="0"/>
          </a:p>
        </p:txBody>
      </p:sp>
    </p:spTree>
    <p:extLst>
      <p:ext uri="{BB962C8B-B14F-4D97-AF65-F5344CB8AC3E}">
        <p14:creationId xmlns:p14="http://schemas.microsoft.com/office/powerpoint/2010/main" val="41872883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20</a:t>
            </a:fld>
            <a:endParaRPr lang="en-US" dirty="0"/>
          </a:p>
        </p:txBody>
      </p:sp>
    </p:spTree>
    <p:extLst>
      <p:ext uri="{BB962C8B-B14F-4D97-AF65-F5344CB8AC3E}">
        <p14:creationId xmlns:p14="http://schemas.microsoft.com/office/powerpoint/2010/main" val="3240437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3</a:t>
            </a:fld>
            <a:endParaRPr lang="en-US" dirty="0"/>
          </a:p>
        </p:txBody>
      </p:sp>
    </p:spTree>
    <p:extLst>
      <p:ext uri="{BB962C8B-B14F-4D97-AF65-F5344CB8AC3E}">
        <p14:creationId xmlns:p14="http://schemas.microsoft.com/office/powerpoint/2010/main" val="41243305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21</a:t>
            </a:fld>
            <a:endParaRPr lang="en-US" dirty="0"/>
          </a:p>
        </p:txBody>
      </p:sp>
    </p:spTree>
    <p:extLst>
      <p:ext uri="{BB962C8B-B14F-4D97-AF65-F5344CB8AC3E}">
        <p14:creationId xmlns:p14="http://schemas.microsoft.com/office/powerpoint/2010/main" val="27278306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828841-85AB-4BA0-BE1E-BD2ACCC478F6}" type="slidenum">
              <a:rPr lang="en-US" smtClean="0"/>
              <a:t>22</a:t>
            </a:fld>
            <a:endParaRPr lang="en-US" dirty="0"/>
          </a:p>
        </p:txBody>
      </p:sp>
    </p:spTree>
    <p:extLst>
      <p:ext uri="{BB962C8B-B14F-4D97-AF65-F5344CB8AC3E}">
        <p14:creationId xmlns:p14="http://schemas.microsoft.com/office/powerpoint/2010/main" val="7702728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23</a:t>
            </a:fld>
            <a:endParaRPr lang="en-US" dirty="0"/>
          </a:p>
        </p:txBody>
      </p:sp>
    </p:spTree>
    <p:extLst>
      <p:ext uri="{BB962C8B-B14F-4D97-AF65-F5344CB8AC3E}">
        <p14:creationId xmlns:p14="http://schemas.microsoft.com/office/powerpoint/2010/main" val="947028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24</a:t>
            </a:fld>
            <a:endParaRPr lang="en-US" dirty="0"/>
          </a:p>
        </p:txBody>
      </p:sp>
    </p:spTree>
    <p:extLst>
      <p:ext uri="{BB962C8B-B14F-4D97-AF65-F5344CB8AC3E}">
        <p14:creationId xmlns:p14="http://schemas.microsoft.com/office/powerpoint/2010/main" val="12442690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25</a:t>
            </a:fld>
            <a:endParaRPr lang="en-US" dirty="0"/>
          </a:p>
        </p:txBody>
      </p:sp>
    </p:spTree>
    <p:extLst>
      <p:ext uri="{BB962C8B-B14F-4D97-AF65-F5344CB8AC3E}">
        <p14:creationId xmlns:p14="http://schemas.microsoft.com/office/powerpoint/2010/main" val="16679657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26</a:t>
            </a:fld>
            <a:endParaRPr lang="en-US" dirty="0"/>
          </a:p>
        </p:txBody>
      </p:sp>
    </p:spTree>
    <p:extLst>
      <p:ext uri="{BB962C8B-B14F-4D97-AF65-F5344CB8AC3E}">
        <p14:creationId xmlns:p14="http://schemas.microsoft.com/office/powerpoint/2010/main" val="33505486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27</a:t>
            </a:fld>
            <a:endParaRPr lang="en-US" dirty="0"/>
          </a:p>
        </p:txBody>
      </p:sp>
    </p:spTree>
    <p:extLst>
      <p:ext uri="{BB962C8B-B14F-4D97-AF65-F5344CB8AC3E}">
        <p14:creationId xmlns:p14="http://schemas.microsoft.com/office/powerpoint/2010/main" val="21413403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28</a:t>
            </a:fld>
            <a:endParaRPr lang="en-US" dirty="0"/>
          </a:p>
        </p:txBody>
      </p:sp>
    </p:spTree>
    <p:extLst>
      <p:ext uri="{BB962C8B-B14F-4D97-AF65-F5344CB8AC3E}">
        <p14:creationId xmlns:p14="http://schemas.microsoft.com/office/powerpoint/2010/main" val="3286443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29</a:t>
            </a:fld>
            <a:endParaRPr lang="en-US" dirty="0"/>
          </a:p>
        </p:txBody>
      </p:sp>
    </p:spTree>
    <p:extLst>
      <p:ext uri="{BB962C8B-B14F-4D97-AF65-F5344CB8AC3E}">
        <p14:creationId xmlns:p14="http://schemas.microsoft.com/office/powerpoint/2010/main" val="36429131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30</a:t>
            </a:fld>
            <a:endParaRPr lang="en-US" dirty="0"/>
          </a:p>
        </p:txBody>
      </p:sp>
    </p:spTree>
    <p:extLst>
      <p:ext uri="{BB962C8B-B14F-4D97-AF65-F5344CB8AC3E}">
        <p14:creationId xmlns:p14="http://schemas.microsoft.com/office/powerpoint/2010/main" val="3766454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4</a:t>
            </a:fld>
            <a:endParaRPr lang="en-US" dirty="0"/>
          </a:p>
        </p:txBody>
      </p:sp>
    </p:spTree>
    <p:extLst>
      <p:ext uri="{BB962C8B-B14F-4D97-AF65-F5344CB8AC3E}">
        <p14:creationId xmlns:p14="http://schemas.microsoft.com/office/powerpoint/2010/main" val="177871402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31</a:t>
            </a:fld>
            <a:endParaRPr lang="en-US" dirty="0"/>
          </a:p>
        </p:txBody>
      </p:sp>
    </p:spTree>
    <p:extLst>
      <p:ext uri="{BB962C8B-B14F-4D97-AF65-F5344CB8AC3E}">
        <p14:creationId xmlns:p14="http://schemas.microsoft.com/office/powerpoint/2010/main" val="26065437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32</a:t>
            </a:fld>
            <a:endParaRPr lang="en-US" dirty="0"/>
          </a:p>
        </p:txBody>
      </p:sp>
    </p:spTree>
    <p:extLst>
      <p:ext uri="{BB962C8B-B14F-4D97-AF65-F5344CB8AC3E}">
        <p14:creationId xmlns:p14="http://schemas.microsoft.com/office/powerpoint/2010/main" val="3197823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5</a:t>
            </a:fld>
            <a:endParaRPr lang="en-US" dirty="0"/>
          </a:p>
        </p:txBody>
      </p:sp>
    </p:spTree>
    <p:extLst>
      <p:ext uri="{BB962C8B-B14F-4D97-AF65-F5344CB8AC3E}">
        <p14:creationId xmlns:p14="http://schemas.microsoft.com/office/powerpoint/2010/main" val="11055242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6</a:t>
            </a:fld>
            <a:endParaRPr lang="en-US" dirty="0"/>
          </a:p>
        </p:txBody>
      </p:sp>
    </p:spTree>
    <p:extLst>
      <p:ext uri="{BB962C8B-B14F-4D97-AF65-F5344CB8AC3E}">
        <p14:creationId xmlns:p14="http://schemas.microsoft.com/office/powerpoint/2010/main" val="3617319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7</a:t>
            </a:fld>
            <a:endParaRPr lang="en-US" dirty="0"/>
          </a:p>
        </p:txBody>
      </p:sp>
    </p:spTree>
    <p:extLst>
      <p:ext uri="{BB962C8B-B14F-4D97-AF65-F5344CB8AC3E}">
        <p14:creationId xmlns:p14="http://schemas.microsoft.com/office/powerpoint/2010/main" val="32383445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8</a:t>
            </a:fld>
            <a:endParaRPr lang="en-US" dirty="0"/>
          </a:p>
        </p:txBody>
      </p:sp>
    </p:spTree>
    <p:extLst>
      <p:ext uri="{BB962C8B-B14F-4D97-AF65-F5344CB8AC3E}">
        <p14:creationId xmlns:p14="http://schemas.microsoft.com/office/powerpoint/2010/main" val="533107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9</a:t>
            </a:fld>
            <a:endParaRPr lang="en-US" dirty="0"/>
          </a:p>
        </p:txBody>
      </p:sp>
    </p:spTree>
    <p:extLst>
      <p:ext uri="{BB962C8B-B14F-4D97-AF65-F5344CB8AC3E}">
        <p14:creationId xmlns:p14="http://schemas.microsoft.com/office/powerpoint/2010/main" val="18819066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3E77D9F-7F95-4728-B6EF-22AC0E70A73D}" type="slidenum">
              <a:rPr lang="en-US" smtClean="0"/>
              <a:pPr/>
              <a:t>10</a:t>
            </a:fld>
            <a:endParaRPr lang="en-US" dirty="0"/>
          </a:p>
        </p:txBody>
      </p:sp>
    </p:spTree>
    <p:extLst>
      <p:ext uri="{BB962C8B-B14F-4D97-AF65-F5344CB8AC3E}">
        <p14:creationId xmlns:p14="http://schemas.microsoft.com/office/powerpoint/2010/main" val="582700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a:lvl1pPr>
          </a:lstStyle>
          <a:p>
            <a:fld id="{18534E98-DBDD-49E9-9606-19EC03587E98}" type="slidenum">
              <a:rPr lang="en-US"/>
              <a:pPr/>
              <a:t>‹#›</a:t>
            </a:fld>
            <a:endParaRPr lang="en-US" dirty="0"/>
          </a:p>
        </p:txBody>
      </p:sp>
    </p:spTree>
    <p:extLst>
      <p:ext uri="{BB962C8B-B14F-4D97-AF65-F5344CB8AC3E}">
        <p14:creationId xmlns:p14="http://schemas.microsoft.com/office/powerpoint/2010/main" val="833724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C5E5FC9-DD81-4945-895C-78759FA08448}" type="slidenum">
              <a:rPr lang="en-US"/>
              <a:pPr/>
              <a:t>‹#›</a:t>
            </a:fld>
            <a:endParaRPr lang="en-US" dirty="0"/>
          </a:p>
        </p:txBody>
      </p:sp>
    </p:spTree>
    <p:extLst>
      <p:ext uri="{BB962C8B-B14F-4D97-AF65-F5344CB8AC3E}">
        <p14:creationId xmlns:p14="http://schemas.microsoft.com/office/powerpoint/2010/main" val="1425801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74638"/>
            <a:ext cx="209550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274638"/>
            <a:ext cx="613410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z="1200"/>
            </a:lvl1pPr>
          </a:lstStyle>
          <a:p>
            <a:fld id="{F674C90E-BE93-4DBF-8C7A-6D1EF0C7A194}" type="slidenum">
              <a:rPr lang="en-US" smtClean="0"/>
              <a:pPr/>
              <a:t>‹#›</a:t>
            </a:fld>
            <a:endParaRPr lang="en-US" dirty="0"/>
          </a:p>
        </p:txBody>
      </p:sp>
    </p:spTree>
    <p:extLst>
      <p:ext uri="{BB962C8B-B14F-4D97-AF65-F5344CB8AC3E}">
        <p14:creationId xmlns:p14="http://schemas.microsoft.com/office/powerpoint/2010/main" val="11440302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4396092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2800">
                <a:effectLst/>
              </a:defRPr>
            </a:lvl1pPr>
          </a:lstStyle>
          <a:p>
            <a:r>
              <a:rPr lang="en-US" dirty="0" smtClean="0"/>
              <a:t>Click to edit Master title style</a:t>
            </a:r>
            <a:endParaRPr lang="en-US" dirty="0"/>
          </a:p>
        </p:txBody>
      </p:sp>
      <p:sp>
        <p:nvSpPr>
          <p:cNvPr id="3" name="Content Placeholder 2"/>
          <p:cNvSpPr>
            <a:spLocks noGrp="1"/>
          </p:cNvSpPr>
          <p:nvPr>
            <p:ph idx="1"/>
          </p:nvPr>
        </p:nvSpPr>
        <p:spPr>
          <a:xfrm>
            <a:off x="152400" y="1143000"/>
            <a:ext cx="8610600" cy="4876800"/>
          </a:xfrm>
        </p:spPr>
        <p:txBody>
          <a:bodyPr/>
          <a:lstStyle>
            <a:lvl1pPr marL="342900" indent="-342900">
              <a:buFont typeface="Arial" pitchFamily="34" charset="0"/>
              <a:buChar char="•"/>
              <a:defRPr sz="2600"/>
            </a:lvl1pPr>
            <a:lvl2pPr marL="742950" indent="-285750">
              <a:buFont typeface="Arial" pitchFamily="34" charset="0"/>
              <a:buChar char="•"/>
              <a:defRPr sz="2000"/>
            </a:lvl2pPr>
            <a:lvl3pPr marL="1143000" indent="-228600">
              <a:buFont typeface="Arial" pitchFamily="34" charset="0"/>
              <a:buChar char="•"/>
              <a:defRPr sz="2000"/>
            </a:lvl3pPr>
            <a:lvl4pPr marL="1600200" indent="-228600">
              <a:buFont typeface="Arial" pitchFamily="34" charset="0"/>
              <a:buChar char="•"/>
              <a:defRPr sz="1800"/>
            </a:lvl4pPr>
            <a:lvl5pPr marL="2057400" indent="-228600">
              <a:buFont typeface="Arial" pitchFamily="34" charset="0"/>
              <a:buChar cha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02961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4520084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381500" y="838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381937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31431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6541494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48991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40786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Tx/>
              <a:defRPr sz="2600"/>
            </a:lvl1pPr>
            <a:lvl2pPr>
              <a:buClr>
                <a:schemeClr val="tx1"/>
              </a:buClr>
              <a:defRPr sz="2600">
                <a:solidFill>
                  <a:schemeClr val="tx1"/>
                </a:solidFill>
              </a:defRPr>
            </a:lvl2pPr>
            <a:lvl3pPr>
              <a:buClr>
                <a:schemeClr val="tx1"/>
              </a:buClr>
              <a:defRPr sz="2600">
                <a:solidFill>
                  <a:schemeClr val="tx1"/>
                </a:solidFill>
              </a:defRPr>
            </a:lvl3pPr>
            <a:lvl4pPr>
              <a:buClr>
                <a:schemeClr val="tx1"/>
              </a:buClr>
              <a:defRPr sz="2600">
                <a:solidFill>
                  <a:schemeClr val="tx1"/>
                </a:solidFill>
              </a:defRPr>
            </a:lvl4pPr>
            <a:lvl5pPr>
              <a:buClr>
                <a:schemeClr val="tx1"/>
              </a:buClr>
              <a:defRPr sz="26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5" name="Picture 4" descr="ilru_new_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077200" y="762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6297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333405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606342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274638"/>
            <a:ext cx="2152650" cy="55927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74638"/>
            <a:ext cx="6305550" cy="5592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1755649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txBox="1">
            <a:spLocks noGrp="1"/>
          </p:cNvSpPr>
          <p:nvPr>
            <p:ph type="title"/>
          </p:nvPr>
        </p:nvSpPr>
        <p:spPr>
          <a:xfrm>
            <a:off x="574672" y="304796"/>
            <a:ext cx="8001000" cy="1216023"/>
          </a:xfrm>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566735" y="1752603"/>
            <a:ext cx="3924303" cy="426720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3442" y="1752603"/>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txBox="1">
            <a:spLocks noGrp="1"/>
          </p:cNvSpPr>
          <p:nvPr>
            <p:ph idx="3"/>
          </p:nvPr>
        </p:nvSpPr>
        <p:spPr>
          <a:xfrm>
            <a:off x="4643442" y="3962396"/>
            <a:ext cx="3924303" cy="205740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9"/>
          <p:cNvSpPr txBox="1">
            <a:spLocks noGrp="1"/>
          </p:cNvSpPr>
          <p:nvPr>
            <p:ph type="dt" sz="half" idx="10"/>
          </p:nvPr>
        </p:nvSpPr>
        <p:spPr>
          <a:xfrm>
            <a:off x="457200" y="6356350"/>
            <a:ext cx="2133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
        <p:nvSpPr>
          <p:cNvPr id="7" name="Footer Placeholder 21"/>
          <p:cNvSpPr txBox="1">
            <a:spLocks noGrp="1"/>
          </p:cNvSpPr>
          <p:nvPr>
            <p:ph type="ftr" sz="quarter" idx="11"/>
          </p:nvPr>
        </p:nvSpPr>
        <p:spPr>
          <a:xfrm>
            <a:off x="3124200" y="6356350"/>
            <a:ext cx="2895600" cy="365125"/>
          </a:xfrm>
          <a:prstGeom prst="rect">
            <a:avLst/>
          </a:prstGeom>
        </p:spPr>
        <p:txBody>
          <a:bodyPr/>
          <a:lstStyle>
            <a:lvl1pPr>
              <a:defRPr/>
            </a:lvl1pPr>
          </a:lstStyle>
          <a:p>
            <a:pPr>
              <a:defRPr/>
            </a:pPr>
            <a:endParaRPr dirty="0">
              <a:solidFill>
                <a:srgbClr val="000000"/>
              </a:solidFill>
              <a:ea typeface="ＭＳ Ｐゴシック" pitchFamily="-1" charset="-128"/>
            </a:endParaRPr>
          </a:p>
        </p:txBody>
      </p:sp>
    </p:spTree>
    <p:extLst>
      <p:ext uri="{BB962C8B-B14F-4D97-AF65-F5344CB8AC3E}">
        <p14:creationId xmlns:p14="http://schemas.microsoft.com/office/powerpoint/2010/main" val="160121018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97218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0005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9108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0406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10270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57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12595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z="1200"/>
            </a:lvl1pPr>
          </a:lstStyle>
          <a:p>
            <a:fld id="{21F466F9-1577-498D-9712-8A6605EE41BF}" type="slidenum">
              <a:rPr lang="en-US" smtClean="0"/>
              <a:pPr/>
              <a:t>‹#›</a:t>
            </a:fld>
            <a:endParaRPr lang="en-US" dirty="0"/>
          </a:p>
        </p:txBody>
      </p:sp>
    </p:spTree>
    <p:extLst>
      <p:ext uri="{BB962C8B-B14F-4D97-AF65-F5344CB8AC3E}">
        <p14:creationId xmlns:p14="http://schemas.microsoft.com/office/powerpoint/2010/main" val="272402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76962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219200"/>
            <a:ext cx="81534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477000"/>
            <a:ext cx="23622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bg1"/>
                </a:solidFill>
              </a:defRPr>
            </a:lvl1pPr>
          </a:lstStyle>
          <a:p>
            <a:fld id="{946C5288-9E79-4436-A925-C1D56EBA5A02}" type="slidenum">
              <a:rPr lang="en-US"/>
              <a:pPr/>
              <a:t>‹#›</a:t>
            </a:fld>
            <a:endParaRPr lang="en-US" dirty="0"/>
          </a:p>
        </p:txBody>
      </p:sp>
      <p:sp>
        <p:nvSpPr>
          <p:cNvPr id="2" name="Rectangle 6"/>
          <p:cNvSpPr>
            <a:spLocks noChangeArrowheads="1"/>
          </p:cNvSpPr>
          <p:nvPr/>
        </p:nvSpPr>
        <p:spPr bwMode="auto">
          <a:xfrm>
            <a:off x="8305800" y="6381750"/>
            <a:ext cx="609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0D777517-D118-49AF-82B7-874C6E4E8FD1}" type="slidenum">
              <a:rPr lang="en-US" sz="800" b="1"/>
              <a:pPr algn="r"/>
              <a:t>‹#›</a:t>
            </a:fld>
            <a:endParaRPr lang="en-US" sz="800" b="1" dirty="0"/>
          </a:p>
        </p:txBody>
      </p:sp>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6200" y="6132576"/>
            <a:ext cx="2833816" cy="52425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fontAlgn="base">
        <a:spcBef>
          <a:spcPct val="0"/>
        </a:spcBef>
        <a:spcAft>
          <a:spcPct val="0"/>
        </a:spcAft>
        <a:defRPr sz="3200" b="1">
          <a:solidFill>
            <a:schemeClr val="accent2"/>
          </a:solidFill>
          <a:effectLst>
            <a:outerShdw blurRad="38100" dist="38100" dir="2700000" algn="tl">
              <a:srgbClr val="C0C0C0"/>
            </a:outerShdw>
          </a:effectLst>
          <a:latin typeface="+mj-lt"/>
          <a:ea typeface="+mj-ea"/>
          <a:cs typeface="+mj-cs"/>
        </a:defRPr>
      </a:lvl1pPr>
      <a:lvl2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2pPr>
      <a:lvl3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3pPr>
      <a:lvl4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4pPr>
      <a:lvl5pPr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fontAlgn="base">
        <a:spcBef>
          <a:spcPct val="20000"/>
        </a:spcBef>
        <a:spcAft>
          <a:spcPct val="0"/>
        </a:spcAft>
        <a:buClr>
          <a:schemeClr val="accent2"/>
        </a:buClr>
        <a:buFont typeface="Tahoma" pitchFamily="34" charset="0"/>
        <a:buChar char="•"/>
        <a:defRPr sz="2800">
          <a:solidFill>
            <a:schemeClr val="tx1"/>
          </a:solidFill>
          <a:latin typeface="+mn-lt"/>
          <a:ea typeface="+mn-ea"/>
          <a:cs typeface="+mn-cs"/>
        </a:defRPr>
      </a:lvl1pPr>
      <a:lvl2pPr marL="742950" indent="-285750" algn="l" rtl="0" fontAlgn="base">
        <a:spcBef>
          <a:spcPct val="20000"/>
        </a:spcBef>
        <a:spcAft>
          <a:spcPct val="0"/>
        </a:spcAft>
        <a:buFont typeface="Tahoma" pitchFamily="34" charset="0"/>
        <a:buChar char="•"/>
        <a:defRPr sz="2400">
          <a:solidFill>
            <a:schemeClr val="accent2"/>
          </a:solidFill>
          <a:latin typeface="+mn-lt"/>
        </a:defRPr>
      </a:lvl2pPr>
      <a:lvl3pPr marL="1143000" indent="-228600" algn="l" rtl="0" fontAlgn="base">
        <a:spcBef>
          <a:spcPct val="20000"/>
        </a:spcBef>
        <a:spcAft>
          <a:spcPct val="0"/>
        </a:spcAft>
        <a:buFont typeface="Tahoma" pitchFamily="34" charset="0"/>
        <a:buChar char="•"/>
        <a:defRPr sz="2400">
          <a:solidFill>
            <a:schemeClr val="accent2"/>
          </a:solidFill>
          <a:latin typeface="+mn-lt"/>
        </a:defRPr>
      </a:lvl3pPr>
      <a:lvl4pPr marL="1600200" indent="-228600" algn="l" rtl="0" fontAlgn="base">
        <a:spcBef>
          <a:spcPct val="20000"/>
        </a:spcBef>
        <a:spcAft>
          <a:spcPct val="0"/>
        </a:spcAft>
        <a:buFont typeface="Tahoma" pitchFamily="34" charset="0"/>
        <a:buChar char="•"/>
        <a:defRPr sz="2000">
          <a:solidFill>
            <a:schemeClr val="accent2"/>
          </a:solidFill>
          <a:latin typeface="+mn-lt"/>
        </a:defRPr>
      </a:lvl4pPr>
      <a:lvl5pPr marL="2057400" indent="-228600" algn="l" rtl="0" fontAlgn="base">
        <a:spcBef>
          <a:spcPct val="20000"/>
        </a:spcBef>
        <a:spcAft>
          <a:spcPct val="0"/>
        </a:spcAft>
        <a:buFont typeface="Tahoma" pitchFamily="34" charset="0"/>
        <a:buChar char="•"/>
        <a:defRPr sz="2000">
          <a:solidFill>
            <a:schemeClr val="accent2"/>
          </a:solidFill>
          <a:latin typeface="+mn-lt"/>
        </a:defRPr>
      </a:lvl5pPr>
      <a:lvl6pPr marL="2514600" indent="-228600" algn="l" rtl="0" fontAlgn="base">
        <a:spcBef>
          <a:spcPct val="20000"/>
        </a:spcBef>
        <a:spcAft>
          <a:spcPct val="0"/>
        </a:spcAft>
        <a:buFont typeface="Tahoma" pitchFamily="34" charset="0"/>
        <a:buChar char="•"/>
        <a:defRPr sz="2000">
          <a:solidFill>
            <a:schemeClr val="accent2"/>
          </a:solidFill>
          <a:latin typeface="+mn-lt"/>
        </a:defRPr>
      </a:lvl6pPr>
      <a:lvl7pPr marL="2971800" indent="-228600" algn="l" rtl="0" fontAlgn="base">
        <a:spcBef>
          <a:spcPct val="20000"/>
        </a:spcBef>
        <a:spcAft>
          <a:spcPct val="0"/>
        </a:spcAft>
        <a:buFont typeface="Tahoma" pitchFamily="34" charset="0"/>
        <a:buChar char="•"/>
        <a:defRPr sz="2000">
          <a:solidFill>
            <a:schemeClr val="accent2"/>
          </a:solidFill>
          <a:latin typeface="+mn-lt"/>
        </a:defRPr>
      </a:lvl7pPr>
      <a:lvl8pPr marL="3429000" indent="-228600" algn="l" rtl="0" fontAlgn="base">
        <a:spcBef>
          <a:spcPct val="20000"/>
        </a:spcBef>
        <a:spcAft>
          <a:spcPct val="0"/>
        </a:spcAft>
        <a:buFont typeface="Tahoma" pitchFamily="34" charset="0"/>
        <a:buChar char="•"/>
        <a:defRPr sz="2000">
          <a:solidFill>
            <a:schemeClr val="accent2"/>
          </a:solidFill>
          <a:latin typeface="+mn-lt"/>
        </a:defRPr>
      </a:lvl8pPr>
      <a:lvl9pPr marL="3886200" indent="-228600" algn="l" rtl="0" fontAlgn="base">
        <a:spcBef>
          <a:spcPct val="20000"/>
        </a:spcBef>
        <a:spcAft>
          <a:spcPct val="0"/>
        </a:spcAft>
        <a:buFont typeface="Tahoma" pitchFamily="34" charset="0"/>
        <a:buChar char="•"/>
        <a:defRPr sz="2000">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350838"/>
            <a:ext cx="7696200" cy="792162"/>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04800" y="1447800"/>
            <a:ext cx="8610600" cy="46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6"/>
          <p:cNvSpPr>
            <a:spLocks noChangeArrowheads="1"/>
          </p:cNvSpPr>
          <p:nvPr/>
        </p:nvSpPr>
        <p:spPr bwMode="auto">
          <a:xfrm>
            <a:off x="8229600" y="6477000"/>
            <a:ext cx="6858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r"/>
            <a:fld id="{D706735D-18BF-437F-AFA1-F1906D00FFB5}" type="slidenum">
              <a:rPr lang="en-US" sz="1200" b="1" smtClean="0">
                <a:solidFill>
                  <a:srgbClr val="000000"/>
                </a:solidFill>
                <a:ea typeface="ＭＳ Ｐゴシック" pitchFamily="-1" charset="-128"/>
              </a:rPr>
              <a:pPr algn="r"/>
              <a:t>‹#›</a:t>
            </a:fld>
            <a:endParaRPr lang="en-US" sz="1200" b="1" dirty="0">
              <a:solidFill>
                <a:srgbClr val="000000"/>
              </a:solidFill>
              <a:ea typeface="ＭＳ Ｐゴシック" pitchFamily="-1" charset="-128"/>
            </a:endParaRPr>
          </a:p>
        </p:txBody>
      </p:sp>
      <p:pic>
        <p:nvPicPr>
          <p:cNvPr id="8"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6200" y="6248400"/>
            <a:ext cx="2833816" cy="524256"/>
          </a:xfrm>
          <a:prstGeom prst="rect">
            <a:avLst/>
          </a:prstGeom>
        </p:spPr>
      </p:pic>
      <p:pic>
        <p:nvPicPr>
          <p:cNvPr id="6" name="Picture 5" descr="ilru_new_logo"/>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7924800" y="152400"/>
            <a:ext cx="9906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73259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2pPr>
      <a:lvl3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3pPr>
      <a:lvl4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4pPr>
      <a:lvl5pPr algn="l" rtl="0" eaLnBrk="0" fontAlgn="base" hangingPunct="0">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ea typeface="ＭＳ Ｐゴシック" pitchFamily="-65" charset="-128"/>
          <a:cs typeface="ＭＳ Ｐゴシック" pitchFamily="-65" charset="-128"/>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4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65" charset="-128"/>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7.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lstStyle/>
          <a:p>
            <a:pPr algn="ctr" eaLnBrk="1" hangingPunct="1"/>
            <a:r>
              <a:rPr lang="en-US" altLang="en-US" dirty="0">
                <a:effectLst/>
              </a:rPr>
              <a:t>Time &amp; Effort Under the New Uniform </a:t>
            </a:r>
            <a:r>
              <a:rPr lang="en-US" altLang="en-US" dirty="0" smtClean="0">
                <a:effectLst/>
              </a:rPr>
              <a:t>Guidance</a:t>
            </a:r>
            <a:br>
              <a:rPr lang="en-US" altLang="en-US" dirty="0" smtClean="0">
                <a:effectLst/>
              </a:rPr>
            </a:br>
            <a:r>
              <a:rPr lang="en-US" altLang="en-US" dirty="0" smtClean="0">
                <a:effectLst/>
              </a:rPr>
              <a:t/>
            </a:r>
            <a:br>
              <a:rPr lang="en-US" altLang="en-US" dirty="0" smtClean="0">
                <a:effectLst/>
              </a:rPr>
            </a:br>
            <a:r>
              <a:rPr lang="en-US" altLang="en-US" dirty="0" smtClean="0">
                <a:effectLst/>
              </a:rPr>
              <a:t>Steven Spillan, Esq.</a:t>
            </a:r>
            <a:endParaRPr lang="en-US" altLang="en-US" dirty="0">
              <a:effectLst/>
            </a:endParaRPr>
          </a:p>
        </p:txBody>
      </p:sp>
    </p:spTree>
    <p:extLst>
      <p:ext uri="{BB962C8B-B14F-4D97-AF65-F5344CB8AC3E}">
        <p14:creationId xmlns:p14="http://schemas.microsoft.com/office/powerpoint/2010/main" val="1734917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Collection of Unallowable Costs</a:t>
            </a:r>
            <a:br>
              <a:rPr lang="en-US" sz="3200" dirty="0"/>
            </a:br>
            <a:r>
              <a:rPr lang="en-US" sz="3200" dirty="0"/>
              <a:t>200.410</a:t>
            </a:r>
          </a:p>
        </p:txBody>
      </p:sp>
      <p:sp>
        <p:nvSpPr>
          <p:cNvPr id="4" name="Content Placeholder 3"/>
          <p:cNvSpPr>
            <a:spLocks noGrp="1"/>
          </p:cNvSpPr>
          <p:nvPr>
            <p:ph idx="1"/>
          </p:nvPr>
        </p:nvSpPr>
        <p:spPr>
          <a:xfrm>
            <a:off x="381000" y="1447800"/>
            <a:ext cx="8458200" cy="3962400"/>
          </a:xfrm>
        </p:spPr>
        <p:txBody>
          <a:bodyPr>
            <a:normAutofit/>
          </a:bodyPr>
          <a:lstStyle/>
          <a:p>
            <a:pPr>
              <a:buFont typeface="Tahoma" panose="020B0604030504040204" pitchFamily="34" charset="0"/>
              <a:buChar char="•"/>
            </a:pPr>
            <a:r>
              <a:rPr lang="en-US" b="1" dirty="0">
                <a:solidFill>
                  <a:srgbClr val="C00000"/>
                </a:solidFill>
              </a:rPr>
              <a:t>NEW: </a:t>
            </a:r>
            <a:r>
              <a:rPr lang="en-US" dirty="0"/>
              <a:t>Payments made for costs determined to be unallowable by either the Federal awarding agency or pass-through </a:t>
            </a:r>
            <a:r>
              <a:rPr lang="en-US" u="sng" dirty="0"/>
              <a:t>must be refunded (including interest)</a:t>
            </a:r>
            <a:r>
              <a:rPr lang="en-US" dirty="0"/>
              <a:t> to the Federal government in accordance with instructions from the Federal agency that determined the costs are unallowable. </a:t>
            </a:r>
          </a:p>
        </p:txBody>
      </p:sp>
    </p:spTree>
    <p:extLst>
      <p:ext uri="{BB962C8B-B14F-4D97-AF65-F5344CB8AC3E}">
        <p14:creationId xmlns:p14="http://schemas.microsoft.com/office/powerpoint/2010/main" val="30244451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2295525"/>
            <a:ext cx="7772400" cy="1362075"/>
          </a:xfrm>
        </p:spPr>
        <p:txBody>
          <a:bodyPr/>
          <a:lstStyle/>
          <a:p>
            <a:pPr algn="ctr"/>
            <a:r>
              <a:rPr lang="en-US" sz="3200" dirty="0">
                <a:effectLst/>
              </a:rPr>
              <a:t>The Old </a:t>
            </a:r>
            <a:r>
              <a:rPr lang="en-US" sz="3200" dirty="0" smtClean="0">
                <a:effectLst/>
              </a:rPr>
              <a:t>Rule</a:t>
            </a:r>
            <a:endParaRPr lang="en-US" sz="3200" dirty="0">
              <a:effectLst/>
            </a:endParaRPr>
          </a:p>
        </p:txBody>
      </p:sp>
      <p:sp>
        <p:nvSpPr>
          <p:cNvPr id="3" name="Text Placeholder 2"/>
          <p:cNvSpPr>
            <a:spLocks noGrp="1"/>
          </p:cNvSpPr>
          <p:nvPr>
            <p:ph type="body" idx="1"/>
          </p:nvPr>
        </p:nvSpPr>
        <p:spPr>
          <a:xfrm>
            <a:off x="722313" y="795338"/>
            <a:ext cx="7772400" cy="1500187"/>
          </a:xfrm>
        </p:spPr>
        <p:txBody>
          <a:bodyPr>
            <a:normAutofit/>
          </a:bodyPr>
          <a:lstStyle/>
          <a:p>
            <a:pPr algn="ctr"/>
            <a:r>
              <a:rPr lang="en-US" sz="3200" dirty="0"/>
              <a:t>OMB </a:t>
            </a:r>
            <a:r>
              <a:rPr lang="en-US" sz="3200" dirty="0" smtClean="0"/>
              <a:t>Circular A-122</a:t>
            </a:r>
            <a:endParaRPr lang="en-US" sz="3200" dirty="0"/>
          </a:p>
        </p:txBody>
      </p:sp>
    </p:spTree>
    <p:extLst>
      <p:ext uri="{BB962C8B-B14F-4D97-AF65-F5344CB8AC3E}">
        <p14:creationId xmlns:p14="http://schemas.microsoft.com/office/powerpoint/2010/main" val="3466337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Time &amp; Effort (Old A-122 Rule)</a:t>
            </a:r>
          </a:p>
        </p:txBody>
      </p:sp>
      <p:sp>
        <p:nvSpPr>
          <p:cNvPr id="4" name="Content Placeholder 3"/>
          <p:cNvSpPr>
            <a:spLocks noGrp="1"/>
          </p:cNvSpPr>
          <p:nvPr>
            <p:ph idx="1"/>
          </p:nvPr>
        </p:nvSpPr>
        <p:spPr>
          <a:xfrm>
            <a:off x="381000" y="1143000"/>
            <a:ext cx="8458200" cy="4876800"/>
          </a:xfrm>
        </p:spPr>
        <p:txBody>
          <a:bodyPr/>
          <a:lstStyle/>
          <a:p>
            <a:pPr>
              <a:buFont typeface="Tahoma" panose="020B0604030504040204" pitchFamily="34" charset="0"/>
              <a:buChar char="•"/>
            </a:pPr>
            <a:r>
              <a:rPr lang="en-US" dirty="0"/>
              <a:t>Personnel Activity Report</a:t>
            </a:r>
          </a:p>
          <a:p>
            <a:pPr marL="731520" lvl="1" indent="-457200">
              <a:buFont typeface="Tahoma" panose="020B0604030504040204" pitchFamily="34" charset="0"/>
              <a:buChar char="•"/>
              <a:defRPr/>
            </a:pPr>
            <a:r>
              <a:rPr lang="en-US" sz="2600" dirty="0"/>
              <a:t>After-the-activity report</a:t>
            </a:r>
          </a:p>
          <a:p>
            <a:pPr marL="731520" lvl="1" indent="-457200">
              <a:buFont typeface="Tahoma" panose="020B0604030504040204" pitchFamily="34" charset="0"/>
              <a:buChar char="•"/>
              <a:defRPr/>
            </a:pPr>
            <a:r>
              <a:rPr lang="en-US" sz="2600" dirty="0"/>
              <a:t>Account for the total activity</a:t>
            </a:r>
          </a:p>
          <a:p>
            <a:pPr marL="731520" lvl="1" indent="-457200">
              <a:buFont typeface="Tahoma" panose="020B0604030504040204" pitchFamily="34" charset="0"/>
              <a:buChar char="•"/>
              <a:defRPr/>
            </a:pPr>
            <a:r>
              <a:rPr lang="en-US" sz="2600" dirty="0"/>
              <a:t>Signed by employee or supervisor with first hand knowledge</a:t>
            </a:r>
          </a:p>
          <a:p>
            <a:pPr marL="731520" lvl="1" indent="-457200">
              <a:buFont typeface="Tahoma" panose="020B0604030504040204" pitchFamily="34" charset="0"/>
              <a:buChar char="•"/>
              <a:defRPr/>
            </a:pPr>
            <a:r>
              <a:rPr lang="en-US" sz="2600" dirty="0"/>
              <a:t>Prepared at least monthly and coincide with one or more pay periods</a:t>
            </a:r>
          </a:p>
          <a:p>
            <a:pPr>
              <a:buFont typeface="Tahoma" panose="020B0604030504040204" pitchFamily="34" charset="0"/>
              <a:buChar char="•"/>
            </a:pPr>
            <a:endParaRPr lang="en-US" dirty="0"/>
          </a:p>
          <a:p>
            <a:pPr lvl="1">
              <a:buFont typeface="Tahoma" panose="020B0604030504040204" pitchFamily="34" charset="0"/>
              <a:buChar char="•"/>
            </a:pPr>
            <a:endParaRPr lang="en-US" sz="2600" dirty="0"/>
          </a:p>
        </p:txBody>
      </p:sp>
    </p:spTree>
    <p:extLst>
      <p:ext uri="{BB962C8B-B14F-4D97-AF65-F5344CB8AC3E}">
        <p14:creationId xmlns:p14="http://schemas.microsoft.com/office/powerpoint/2010/main" val="11149422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350838"/>
            <a:ext cx="8286750" cy="792162"/>
          </a:xfrm>
        </p:spPr>
        <p:txBody>
          <a:bodyPr/>
          <a:lstStyle/>
          <a:p>
            <a:r>
              <a:rPr lang="en-US" sz="3200" dirty="0"/>
              <a:t>Common Audit Findings (under old </a:t>
            </a:r>
            <a:r>
              <a:rPr lang="en-US" sz="3200" dirty="0" smtClean="0"/>
              <a:t>rule)</a:t>
            </a:r>
            <a:endParaRPr lang="en-US" sz="3200" dirty="0"/>
          </a:p>
        </p:txBody>
      </p:sp>
      <p:sp>
        <p:nvSpPr>
          <p:cNvPr id="3" name="Content Placeholder 2"/>
          <p:cNvSpPr>
            <a:spLocks noGrp="1"/>
          </p:cNvSpPr>
          <p:nvPr>
            <p:ph idx="1"/>
          </p:nvPr>
        </p:nvSpPr>
        <p:spPr>
          <a:xfrm>
            <a:off x="304800" y="1143000"/>
            <a:ext cx="8610600" cy="4876800"/>
          </a:xfrm>
        </p:spPr>
        <p:txBody>
          <a:bodyPr/>
          <a:lstStyle/>
          <a:p>
            <a:pPr>
              <a:buFont typeface="Tahoma" panose="020B0604030504040204" pitchFamily="34" charset="0"/>
              <a:buChar char="•"/>
            </a:pPr>
            <a:r>
              <a:rPr lang="en-US" dirty="0"/>
              <a:t>Not “After-the Fact”</a:t>
            </a:r>
          </a:p>
          <a:p>
            <a:pPr>
              <a:buFont typeface="Tahoma" panose="020B0604030504040204" pitchFamily="34" charset="0"/>
              <a:buChar char="•"/>
            </a:pPr>
            <a:r>
              <a:rPr lang="en-US" dirty="0"/>
              <a:t>No affirmation </a:t>
            </a:r>
          </a:p>
          <a:p>
            <a:pPr lvl="1">
              <a:buFont typeface="Tahoma" panose="020B0604030504040204" pitchFamily="34" charset="0"/>
              <a:buChar char="•"/>
            </a:pPr>
            <a:r>
              <a:rPr lang="en-US" sz="2600" dirty="0"/>
              <a:t>The form should say that the distribution of activity represents a reasonable estimate of the actual work performed by the employee during the periods covered by the reports.</a:t>
            </a:r>
          </a:p>
          <a:p>
            <a:pPr>
              <a:buFont typeface="Tahoma" panose="020B0604030504040204" pitchFamily="34" charset="0"/>
              <a:buChar char="•"/>
            </a:pPr>
            <a:r>
              <a:rPr lang="en-US" dirty="0"/>
              <a:t>No printed name or title of supervisor</a:t>
            </a:r>
          </a:p>
          <a:p>
            <a:pPr lvl="1">
              <a:buFont typeface="Tahoma" panose="020B0604030504040204" pitchFamily="34" charset="0"/>
              <a:buChar char="•"/>
            </a:pPr>
            <a:r>
              <a:rPr lang="en-US" sz="2600" dirty="0"/>
              <a:t>How do we know they are a supervisor and have first hand knowledge?</a:t>
            </a:r>
          </a:p>
          <a:p>
            <a:pPr>
              <a:buFont typeface="Tahoma" panose="020B0604030504040204" pitchFamily="34" charset="0"/>
              <a:buChar char="•"/>
            </a:pPr>
            <a:endParaRPr lang="en-US" dirty="0"/>
          </a:p>
        </p:txBody>
      </p:sp>
    </p:spTree>
    <p:extLst>
      <p:ext uri="{BB962C8B-B14F-4D97-AF65-F5344CB8AC3E}">
        <p14:creationId xmlns:p14="http://schemas.microsoft.com/office/powerpoint/2010/main" val="22366996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Common Audit </a:t>
            </a:r>
            <a:r>
              <a:rPr lang="en-US" sz="3200" dirty="0" smtClean="0"/>
              <a:t>Findings, </a:t>
            </a:r>
            <a:r>
              <a:rPr lang="en-US" dirty="0" smtClean="0"/>
              <a:t>cont’d.</a:t>
            </a:r>
            <a:endParaRPr lang="en-US" dirty="0"/>
          </a:p>
        </p:txBody>
      </p:sp>
      <p:sp>
        <p:nvSpPr>
          <p:cNvPr id="3" name="Content Placeholder 2"/>
          <p:cNvSpPr>
            <a:spLocks noGrp="1"/>
          </p:cNvSpPr>
          <p:nvPr>
            <p:ph idx="1"/>
          </p:nvPr>
        </p:nvSpPr>
        <p:spPr>
          <a:xfrm>
            <a:off x="381000" y="1143000"/>
            <a:ext cx="8458200" cy="4876800"/>
          </a:xfrm>
        </p:spPr>
        <p:txBody>
          <a:bodyPr/>
          <a:lstStyle/>
          <a:p>
            <a:pPr>
              <a:buFont typeface="Tahoma" panose="020B0604030504040204" pitchFamily="34" charset="0"/>
              <a:buChar char="•"/>
            </a:pPr>
            <a:r>
              <a:rPr lang="en-US" dirty="0"/>
              <a:t>Pre-populated Forms</a:t>
            </a:r>
          </a:p>
          <a:p>
            <a:pPr>
              <a:buFont typeface="Tahoma" panose="020B0604030504040204" pitchFamily="34" charset="0"/>
              <a:buChar char="•"/>
            </a:pPr>
            <a:r>
              <a:rPr lang="en-US" dirty="0"/>
              <a:t>Does not account for total time employee is compensated</a:t>
            </a:r>
          </a:p>
          <a:p>
            <a:pPr lvl="1">
              <a:buFont typeface="Tahoma" panose="020B0604030504040204" pitchFamily="34" charset="0"/>
              <a:buChar char="•"/>
            </a:pPr>
            <a:r>
              <a:rPr lang="en-US" sz="2600" dirty="0" smtClean="0"/>
              <a:t>Example </a:t>
            </a:r>
            <a:r>
              <a:rPr lang="en-US" sz="2600" dirty="0"/>
              <a:t>– totals 50%</a:t>
            </a:r>
          </a:p>
          <a:p>
            <a:pPr lvl="1">
              <a:buFont typeface="Tahoma" panose="020B0604030504040204" pitchFamily="34" charset="0"/>
              <a:buChar char="•"/>
            </a:pPr>
            <a:r>
              <a:rPr lang="en-US" sz="2600" dirty="0" smtClean="0"/>
              <a:t>Example </a:t>
            </a:r>
            <a:r>
              <a:rPr lang="en-US" sz="2600" dirty="0"/>
              <a:t>– totals 200%</a:t>
            </a:r>
          </a:p>
          <a:p>
            <a:pPr>
              <a:buFont typeface="Tahoma" panose="020B0604030504040204" pitchFamily="34" charset="0"/>
              <a:buChar char="•"/>
            </a:pPr>
            <a:r>
              <a:rPr lang="en-US" dirty="0"/>
              <a:t>Does not identify cost objective</a:t>
            </a:r>
          </a:p>
          <a:p>
            <a:pPr lvl="1">
              <a:buFont typeface="Tahoma" panose="020B0604030504040204" pitchFamily="34" charset="0"/>
              <a:buChar char="•"/>
            </a:pPr>
            <a:r>
              <a:rPr lang="en-US" sz="2600" dirty="0"/>
              <a:t>Federal Programs</a:t>
            </a:r>
          </a:p>
          <a:p>
            <a:endParaRPr lang="en-US" dirty="0"/>
          </a:p>
        </p:txBody>
      </p:sp>
    </p:spTree>
    <p:extLst>
      <p:ext uri="{BB962C8B-B14F-4D97-AF65-F5344CB8AC3E}">
        <p14:creationId xmlns:p14="http://schemas.microsoft.com/office/powerpoint/2010/main" val="19953777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22313" y="2447925"/>
            <a:ext cx="7772400" cy="1362075"/>
          </a:xfrm>
        </p:spPr>
        <p:txBody>
          <a:bodyPr/>
          <a:lstStyle/>
          <a:p>
            <a:pPr algn="ctr"/>
            <a:r>
              <a:rPr lang="en-US" sz="3200" dirty="0">
                <a:effectLst/>
              </a:rPr>
              <a:t>New Rules</a:t>
            </a:r>
          </a:p>
        </p:txBody>
      </p:sp>
      <p:sp>
        <p:nvSpPr>
          <p:cNvPr id="6" name="Text Placeholder 5"/>
          <p:cNvSpPr>
            <a:spLocks noGrp="1"/>
          </p:cNvSpPr>
          <p:nvPr>
            <p:ph type="body" idx="1"/>
          </p:nvPr>
        </p:nvSpPr>
        <p:spPr>
          <a:xfrm>
            <a:off x="722313" y="947738"/>
            <a:ext cx="7772400" cy="1500187"/>
          </a:xfrm>
        </p:spPr>
        <p:txBody>
          <a:bodyPr/>
          <a:lstStyle/>
          <a:p>
            <a:pPr algn="ctr"/>
            <a:r>
              <a:rPr lang="en-US" sz="3200" dirty="0"/>
              <a:t>2 C.F.R. § 200.430(i)</a:t>
            </a:r>
          </a:p>
          <a:p>
            <a:endParaRPr lang="en-US" sz="2400" dirty="0"/>
          </a:p>
        </p:txBody>
      </p:sp>
    </p:spTree>
    <p:extLst>
      <p:ext uri="{BB962C8B-B14F-4D97-AF65-F5344CB8AC3E}">
        <p14:creationId xmlns:p14="http://schemas.microsoft.com/office/powerpoint/2010/main" val="39784761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p:cNvSpPr>
          <p:nvPr>
            <p:ph type="title"/>
          </p:nvPr>
        </p:nvSpPr>
        <p:spPr>
          <a:xfrm>
            <a:off x="32657" y="579438"/>
            <a:ext cx="8120743" cy="792162"/>
          </a:xfrm>
        </p:spPr>
        <p:txBody>
          <a:bodyPr>
            <a:noAutofit/>
          </a:bodyPr>
          <a:lstStyle/>
          <a:p>
            <a:pPr marL="41148">
              <a:defRPr/>
            </a:pPr>
            <a:r>
              <a:rPr lang="en-US" sz="3200" dirty="0"/>
              <a:t>Documentation for Personnel Expenses</a:t>
            </a:r>
            <a:br>
              <a:rPr lang="en-US" sz="3200" dirty="0"/>
            </a:br>
            <a:r>
              <a:rPr lang="en-US" sz="3200" dirty="0"/>
              <a:t>200.430(i)</a:t>
            </a:r>
            <a:r>
              <a:rPr lang="en-US" altLang="en-US" sz="3200" dirty="0"/>
              <a:t/>
            </a:r>
            <a:br>
              <a:rPr lang="en-US" altLang="en-US" sz="3200" dirty="0"/>
            </a:br>
            <a:endParaRPr lang="en-US" sz="3200" b="1" dirty="0">
              <a:ea typeface="+mj-ea"/>
              <a:cs typeface="+mj-cs"/>
            </a:endParaRPr>
          </a:p>
        </p:txBody>
      </p:sp>
      <p:sp>
        <p:nvSpPr>
          <p:cNvPr id="14339" name="Rectangle 3"/>
          <p:cNvSpPr>
            <a:spLocks noGrp="1"/>
          </p:cNvSpPr>
          <p:nvPr>
            <p:ph idx="1"/>
          </p:nvPr>
        </p:nvSpPr>
        <p:spPr>
          <a:xfrm>
            <a:off x="228600" y="1371600"/>
            <a:ext cx="8534400" cy="4876800"/>
          </a:xfrm>
        </p:spPr>
        <p:txBody>
          <a:bodyPr>
            <a:normAutofit/>
          </a:bodyPr>
          <a:lstStyle/>
          <a:p>
            <a:pPr marL="342900" lvl="1" indent="-342900">
              <a:spcBef>
                <a:spcPts val="1200"/>
              </a:spcBef>
              <a:spcAft>
                <a:spcPts val="0"/>
              </a:spcAft>
              <a:buClr>
                <a:schemeClr val="tx1"/>
              </a:buClr>
              <a:buFontTx/>
              <a:buChar char="•"/>
            </a:pPr>
            <a:r>
              <a:rPr lang="en-US" sz="2600" b="1" dirty="0" smtClean="0">
                <a:solidFill>
                  <a:srgbClr val="C00000"/>
                </a:solidFill>
              </a:rPr>
              <a:t>NEW</a:t>
            </a:r>
            <a:r>
              <a:rPr lang="en-US" sz="2600" b="1" dirty="0">
                <a:solidFill>
                  <a:srgbClr val="C00000"/>
                </a:solidFill>
              </a:rPr>
              <a:t>: </a:t>
            </a:r>
            <a:r>
              <a:rPr lang="en-US" sz="2600" dirty="0">
                <a:latin typeface="+mj-lt"/>
                <a:ea typeface="ＭＳ Ｐゴシック" pitchFamily="34" charset="-128"/>
              </a:rPr>
              <a:t>Charges to Federal awards for salaries and wages must be based on records </a:t>
            </a:r>
            <a:r>
              <a:rPr lang="en-US" sz="2600" u="sng" dirty="0">
                <a:latin typeface="+mj-lt"/>
                <a:ea typeface="ＭＳ Ｐゴシック" pitchFamily="34" charset="-128"/>
              </a:rPr>
              <a:t>that accurately reflect the work performed</a:t>
            </a:r>
            <a:r>
              <a:rPr lang="en-US" sz="2600" dirty="0">
                <a:latin typeface="+mj-lt"/>
                <a:ea typeface="ＭＳ Ｐゴシック" pitchFamily="34" charset="-128"/>
              </a:rPr>
              <a:t>. </a:t>
            </a:r>
          </a:p>
          <a:p>
            <a:pPr marL="0" indent="0">
              <a:buClr>
                <a:schemeClr val="tx1"/>
              </a:buClr>
              <a:buNone/>
            </a:pPr>
            <a:endParaRPr lang="en-US" sz="1600" dirty="0" smtClean="0">
              <a:latin typeface="+mj-lt"/>
              <a:ea typeface="ＭＳ Ｐゴシック" pitchFamily="34" charset="-128"/>
            </a:endParaRPr>
          </a:p>
          <a:p>
            <a:pPr>
              <a:buClr>
                <a:schemeClr val="tx1"/>
              </a:buClr>
              <a:buFontTx/>
              <a:buChar char="•"/>
            </a:pPr>
            <a:r>
              <a:rPr lang="en-US" dirty="0" smtClean="0">
                <a:latin typeface="+mj-lt"/>
                <a:ea typeface="ＭＳ Ｐゴシック" pitchFamily="34" charset="-128"/>
              </a:rPr>
              <a:t>How </a:t>
            </a:r>
            <a:r>
              <a:rPr lang="en-US" dirty="0">
                <a:latin typeface="+mj-lt"/>
                <a:ea typeface="ＭＳ Ｐゴシック" pitchFamily="34" charset="-128"/>
              </a:rPr>
              <a:t>staff demonstrate </a:t>
            </a:r>
            <a:r>
              <a:rPr lang="en-US" u="sng" dirty="0">
                <a:latin typeface="+mj-lt"/>
                <a:ea typeface="ＭＳ Ｐゴシック" pitchFamily="34" charset="-128"/>
              </a:rPr>
              <a:t>allocability</a:t>
            </a:r>
          </a:p>
          <a:p>
            <a:pPr marL="548879" lvl="1" indent="-342900">
              <a:buClr>
                <a:schemeClr val="tx1"/>
              </a:buClr>
              <a:buFontTx/>
              <a:buChar char="•"/>
            </a:pPr>
            <a:r>
              <a:rPr lang="en-US" sz="2600" dirty="0">
                <a:latin typeface="+mj-lt"/>
                <a:ea typeface="ＭＳ Ｐゴシック" pitchFamily="34" charset="-128"/>
              </a:rPr>
              <a:t>If employee paid with federal funds, then must show that the employee worked on that specific federal program cost objective </a:t>
            </a:r>
            <a:r>
              <a:rPr lang="en-US" altLang="en-US" sz="2600" dirty="0"/>
              <a:t>200.403(a)</a:t>
            </a:r>
            <a:endParaRPr lang="en-US" sz="2600" dirty="0">
              <a:latin typeface="+mj-lt"/>
              <a:ea typeface="ＭＳ Ｐゴシック" pitchFamily="34" charset="-128"/>
            </a:endParaRPr>
          </a:p>
          <a:p>
            <a:pPr>
              <a:buClr>
                <a:schemeClr val="tx1"/>
              </a:buClr>
              <a:buFontTx/>
              <a:buChar char="•"/>
            </a:pPr>
            <a:endParaRPr lang="en-US" dirty="0">
              <a:latin typeface="Lucida Sans Unicode" pitchFamily="34" charset="0"/>
              <a:ea typeface="ＭＳ Ｐゴシック" pitchFamily="34" charset="-128"/>
            </a:endParaRPr>
          </a:p>
          <a:p>
            <a:pPr>
              <a:buClr>
                <a:schemeClr val="tx1"/>
              </a:buClr>
              <a:buFontTx/>
              <a:buChar char="•"/>
            </a:pPr>
            <a:endParaRPr lang="en-US" dirty="0">
              <a:latin typeface="Lucida Sans Unicode" pitchFamily="34" charset="0"/>
              <a:ea typeface="ＭＳ Ｐゴシック" pitchFamily="34" charset="-128"/>
            </a:endParaRPr>
          </a:p>
        </p:txBody>
      </p:sp>
    </p:spTree>
    <p:extLst>
      <p:ext uri="{BB962C8B-B14F-4D97-AF65-F5344CB8AC3E}">
        <p14:creationId xmlns:p14="http://schemas.microsoft.com/office/powerpoint/2010/main" val="19681308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Autofit/>
          </a:bodyPr>
          <a:lstStyle/>
          <a:p>
            <a:r>
              <a:rPr lang="en-US" sz="3200" b="1" dirty="0">
                <a:ea typeface="ＭＳ Ｐゴシック" pitchFamily="34" charset="-128"/>
              </a:rPr>
              <a:t>Who must participate?</a:t>
            </a:r>
            <a:br>
              <a:rPr lang="en-US" sz="3200" b="1" dirty="0">
                <a:ea typeface="ＭＳ Ｐゴシック" pitchFamily="34" charset="-128"/>
              </a:rPr>
            </a:br>
            <a:r>
              <a:rPr lang="en-US" sz="3200" dirty="0">
                <a:ea typeface="ＭＳ Ｐゴシック" pitchFamily="34" charset="-128"/>
              </a:rPr>
              <a:t>200.430(i)(1) and (i)(4)</a:t>
            </a:r>
            <a:endParaRPr lang="en-US" sz="3200" b="1" dirty="0">
              <a:ea typeface="ＭＳ Ｐゴシック" pitchFamily="34" charset="-128"/>
            </a:endParaRPr>
          </a:p>
        </p:txBody>
      </p:sp>
      <p:sp>
        <p:nvSpPr>
          <p:cNvPr id="3" name="Content Placeholder 2"/>
          <p:cNvSpPr>
            <a:spLocks noGrp="1"/>
          </p:cNvSpPr>
          <p:nvPr>
            <p:ph idx="1"/>
          </p:nvPr>
        </p:nvSpPr>
        <p:spPr>
          <a:xfrm>
            <a:off x="304800" y="1447800"/>
            <a:ext cx="8610600" cy="4876800"/>
          </a:xfrm>
        </p:spPr>
        <p:txBody>
          <a:bodyPr/>
          <a:lstStyle/>
          <a:p>
            <a:pPr>
              <a:spcBef>
                <a:spcPct val="0"/>
              </a:spcBef>
              <a:spcAft>
                <a:spcPct val="35000"/>
              </a:spcAft>
              <a:buFont typeface="Tahoma" panose="020B0604030504040204" pitchFamily="34" charset="0"/>
              <a:buChar char="•"/>
            </a:pPr>
            <a:r>
              <a:rPr lang="en-US" altLang="en-US" dirty="0"/>
              <a:t>Must be maintained for </a:t>
            </a:r>
            <a:r>
              <a:rPr lang="en-US" altLang="en-US" u="sng" dirty="0"/>
              <a:t>all</a:t>
            </a:r>
            <a:r>
              <a:rPr lang="en-US" altLang="en-US" dirty="0"/>
              <a:t> employees whose salaries are: </a:t>
            </a:r>
          </a:p>
          <a:p>
            <a:pPr lvl="1">
              <a:spcBef>
                <a:spcPct val="0"/>
              </a:spcBef>
              <a:spcAft>
                <a:spcPct val="35000"/>
              </a:spcAft>
              <a:buFont typeface="Tahoma" panose="020B0604030504040204" pitchFamily="34" charset="0"/>
              <a:buChar char="•"/>
            </a:pPr>
            <a:r>
              <a:rPr lang="en-US" altLang="en-US" sz="2600" dirty="0"/>
              <a:t>Paid in whole or in part with federal funds </a:t>
            </a:r>
          </a:p>
          <a:p>
            <a:pPr lvl="1">
              <a:spcBef>
                <a:spcPct val="0"/>
              </a:spcBef>
              <a:spcAft>
                <a:spcPct val="35000"/>
              </a:spcAft>
              <a:buFont typeface="Tahoma" panose="020B0604030504040204" pitchFamily="34" charset="0"/>
              <a:buChar char="•"/>
            </a:pPr>
            <a:r>
              <a:rPr lang="en-US" altLang="en-US" sz="2600" dirty="0"/>
              <a:t>Used to meet a match/cost share requirement </a:t>
            </a:r>
          </a:p>
          <a:p>
            <a:pPr lvl="1">
              <a:spcBef>
                <a:spcPct val="0"/>
              </a:spcBef>
              <a:spcAft>
                <a:spcPct val="35000"/>
              </a:spcAft>
              <a:buFont typeface="Tahoma" panose="020B0604030504040204" pitchFamily="34" charset="0"/>
              <a:buChar char="•"/>
            </a:pPr>
            <a:r>
              <a:rPr lang="en-US" sz="2600" dirty="0"/>
              <a:t>NOT </a:t>
            </a:r>
            <a:r>
              <a:rPr lang="en-US" sz="2600" dirty="0" smtClean="0"/>
              <a:t>contractors</a:t>
            </a:r>
            <a:endParaRPr lang="en-US" sz="2600" dirty="0"/>
          </a:p>
        </p:txBody>
      </p:sp>
    </p:spTree>
    <p:extLst>
      <p:ext uri="{BB962C8B-B14F-4D97-AF65-F5344CB8AC3E}">
        <p14:creationId xmlns:p14="http://schemas.microsoft.com/office/powerpoint/2010/main" val="26690694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t>Does “X” Employee have to keep time and effort records?</a:t>
            </a:r>
          </a:p>
        </p:txBody>
      </p:sp>
      <p:graphicFrame>
        <p:nvGraphicFramePr>
          <p:cNvPr id="6" name="Diagram 5" descr="Title of Slide: Does &quot;X&quot; &#10;First row: Is she/he an employee?&#10;Under Yes - Is she/he paid with federal funds? If Yes, T&amp;E required. If no, Ask Salary used for match? If no, , No T&amp;E required; if Yes, T&amp;E required. &#10;&#10;If not an employee? No T&amp;E required. If answer to Is she/he an employee I don't know, then Ask HR."/>
          <p:cNvGraphicFramePr/>
          <p:nvPr>
            <p:extLst>
              <p:ext uri="{D42A27DB-BD31-4B8C-83A1-F6EECF244321}">
                <p14:modId xmlns:p14="http://schemas.microsoft.com/office/powerpoint/2010/main" val="3403829062"/>
              </p:ext>
            </p:extLst>
          </p:nvPr>
        </p:nvGraphicFramePr>
        <p:xfrm>
          <a:off x="682172" y="1447800"/>
          <a:ext cx="7717971" cy="458050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323187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03238"/>
            <a:ext cx="8534400" cy="792162"/>
          </a:xfrm>
        </p:spPr>
        <p:txBody>
          <a:bodyPr>
            <a:noAutofit/>
          </a:bodyPr>
          <a:lstStyle/>
          <a:p>
            <a:pPr>
              <a:defRPr/>
            </a:pPr>
            <a:r>
              <a:rPr lang="en-US" dirty="0"/>
              <a:t>Documentation for Personnel </a:t>
            </a:r>
            <a:r>
              <a:rPr lang="en-US" dirty="0" smtClean="0"/>
              <a:t>Expenses, </a:t>
            </a:r>
            <a:r>
              <a:rPr lang="en-US" sz="2400" dirty="0" smtClean="0"/>
              <a:t>cont’d.</a:t>
            </a:r>
            <a:r>
              <a:rPr lang="en-US" sz="2400" dirty="0"/>
              <a:t/>
            </a:r>
            <a:br>
              <a:rPr lang="en-US" sz="2400" dirty="0"/>
            </a:br>
            <a:r>
              <a:rPr lang="en-US" dirty="0"/>
              <a:t>200.430(i)(1)</a:t>
            </a:r>
          </a:p>
        </p:txBody>
      </p:sp>
      <p:sp>
        <p:nvSpPr>
          <p:cNvPr id="81923" name="Content Placeholder 7"/>
          <p:cNvSpPr>
            <a:spLocks noGrp="1"/>
          </p:cNvSpPr>
          <p:nvPr>
            <p:ph idx="1"/>
          </p:nvPr>
        </p:nvSpPr>
        <p:spPr>
          <a:xfrm>
            <a:off x="304800" y="1447800"/>
            <a:ext cx="8534400" cy="4876800"/>
          </a:xfrm>
        </p:spPr>
        <p:txBody>
          <a:bodyPr>
            <a:normAutofit/>
          </a:bodyPr>
          <a:lstStyle/>
          <a:p>
            <a:pPr marL="0" indent="0" eaLnBrk="1" hangingPunct="1">
              <a:buNone/>
            </a:pPr>
            <a:r>
              <a:rPr lang="en-US" altLang="en-US" b="1" dirty="0">
                <a:solidFill>
                  <a:srgbClr val="C00000"/>
                </a:solidFill>
              </a:rPr>
              <a:t>NEW:</a:t>
            </a:r>
            <a:r>
              <a:rPr lang="en-US" altLang="en-US" dirty="0">
                <a:solidFill>
                  <a:srgbClr val="C00000"/>
                </a:solidFill>
              </a:rPr>
              <a:t> </a:t>
            </a:r>
            <a:r>
              <a:rPr lang="en-US" altLang="en-US" dirty="0"/>
              <a:t>These records MUST:</a:t>
            </a:r>
          </a:p>
          <a:p>
            <a:pPr marL="666750" lvl="1" indent="-342900" eaLnBrk="1" hangingPunct="1">
              <a:buFont typeface="Gill Sans MT" pitchFamily="34" charset="0"/>
              <a:buAutoNum type="arabicPeriod"/>
            </a:pPr>
            <a:r>
              <a:rPr lang="en-US" altLang="en-US" sz="2600" dirty="0"/>
              <a:t>Be </a:t>
            </a:r>
            <a:r>
              <a:rPr lang="en-US" altLang="en-US" sz="2600" u="sng" dirty="0"/>
              <a:t>supported by a system of internal controls </a:t>
            </a:r>
            <a:r>
              <a:rPr lang="en-US" altLang="en-US" sz="2600" dirty="0"/>
              <a:t>which provides </a:t>
            </a:r>
            <a:r>
              <a:rPr lang="en-US" altLang="en-US" sz="2600" u="sng" dirty="0"/>
              <a:t>reasonable assurance </a:t>
            </a:r>
            <a:r>
              <a:rPr lang="en-US" altLang="en-US" sz="2600" dirty="0"/>
              <a:t>charges are </a:t>
            </a:r>
            <a:r>
              <a:rPr lang="en-US" altLang="en-US" sz="2600" u="sng" dirty="0"/>
              <a:t>accurate, </a:t>
            </a:r>
            <a:r>
              <a:rPr lang="en-US" altLang="en-US" sz="2600" u="sng" dirty="0" smtClean="0"/>
              <a:t>allowable, </a:t>
            </a:r>
            <a:r>
              <a:rPr lang="en-US" altLang="en-US" sz="2600" u="sng" dirty="0"/>
              <a:t>and properly allocated;</a:t>
            </a:r>
          </a:p>
          <a:p>
            <a:pPr marL="666750" lvl="1" indent="-342900" eaLnBrk="1" hangingPunct="1">
              <a:buFont typeface="Gill Sans MT" pitchFamily="34" charset="0"/>
              <a:buAutoNum type="arabicPeriod"/>
            </a:pPr>
            <a:r>
              <a:rPr lang="en-US" altLang="en-US" sz="2600" dirty="0"/>
              <a:t>Be incorporated into official records;</a:t>
            </a:r>
          </a:p>
          <a:p>
            <a:pPr marL="666750" lvl="1" indent="-342900" eaLnBrk="1" hangingPunct="1">
              <a:buFont typeface="Gill Sans MT" pitchFamily="34" charset="0"/>
              <a:buAutoNum type="arabicPeriod"/>
            </a:pPr>
            <a:r>
              <a:rPr lang="en-US" altLang="en-US" sz="2600" dirty="0"/>
              <a:t>Reasonably reflect total activity for which employee is compensated;</a:t>
            </a:r>
          </a:p>
          <a:p>
            <a:pPr lvl="3"/>
            <a:r>
              <a:rPr lang="en-US" sz="2600" dirty="0"/>
              <a:t>Not to exceed 100%</a:t>
            </a:r>
          </a:p>
        </p:txBody>
      </p:sp>
    </p:spTree>
    <p:extLst>
      <p:ext uri="{BB962C8B-B14F-4D97-AF65-F5344CB8AC3E}">
        <p14:creationId xmlns:p14="http://schemas.microsoft.com/office/powerpoint/2010/main" val="665561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3200" b="1" dirty="0"/>
              <a:t>Agenda</a:t>
            </a:r>
          </a:p>
        </p:txBody>
      </p:sp>
      <p:sp>
        <p:nvSpPr>
          <p:cNvPr id="14339" name="Content Placeholder 2"/>
          <p:cNvSpPr>
            <a:spLocks noGrp="1"/>
          </p:cNvSpPr>
          <p:nvPr>
            <p:ph idx="1"/>
          </p:nvPr>
        </p:nvSpPr>
        <p:spPr>
          <a:xfrm>
            <a:off x="304800" y="1143000"/>
            <a:ext cx="8458200" cy="4876800"/>
          </a:xfrm>
        </p:spPr>
        <p:txBody>
          <a:bodyPr>
            <a:noAutofit/>
          </a:bodyPr>
          <a:lstStyle/>
          <a:p>
            <a:pPr eaLnBrk="1" hangingPunct="1">
              <a:buFont typeface="Tahoma" panose="020B0604030504040204" pitchFamily="34" charset="0"/>
              <a:buChar char="•"/>
            </a:pPr>
            <a:r>
              <a:rPr lang="en-US" altLang="en-US" dirty="0" smtClean="0"/>
              <a:t>The Structure of the New Uniform Guidance</a:t>
            </a:r>
          </a:p>
          <a:p>
            <a:pPr eaLnBrk="1" hangingPunct="1">
              <a:buFont typeface="Tahoma" panose="020B0604030504040204" pitchFamily="34" charset="0"/>
              <a:buChar char="•"/>
            </a:pPr>
            <a:r>
              <a:rPr lang="en-US" altLang="en-US" dirty="0" smtClean="0"/>
              <a:t>Cost </a:t>
            </a:r>
            <a:r>
              <a:rPr lang="en-US" altLang="en-US" dirty="0"/>
              <a:t>Principles</a:t>
            </a:r>
          </a:p>
          <a:p>
            <a:pPr eaLnBrk="1" hangingPunct="1">
              <a:buFont typeface="Tahoma" panose="020B0604030504040204" pitchFamily="34" charset="0"/>
              <a:buChar char="•"/>
            </a:pPr>
            <a:r>
              <a:rPr lang="en-US" altLang="en-US" dirty="0"/>
              <a:t>Time &amp; Effort</a:t>
            </a:r>
          </a:p>
          <a:p>
            <a:pPr lvl="1">
              <a:buFont typeface="Tahoma" panose="020B0604030504040204" pitchFamily="34" charset="0"/>
              <a:buChar char="•"/>
            </a:pPr>
            <a:r>
              <a:rPr lang="en-US" altLang="en-US" sz="2400" dirty="0"/>
              <a:t>Old Rules under the OMB Circulars</a:t>
            </a:r>
          </a:p>
          <a:p>
            <a:pPr lvl="2">
              <a:buFont typeface="Tahoma" panose="020B0604030504040204" pitchFamily="34" charset="0"/>
              <a:buChar char="•"/>
            </a:pPr>
            <a:r>
              <a:rPr lang="en-US" altLang="en-US" sz="2400" dirty="0"/>
              <a:t>Common Findings</a:t>
            </a:r>
          </a:p>
          <a:p>
            <a:pPr lvl="1">
              <a:buFont typeface="Tahoma" panose="020B0604030504040204" pitchFamily="34" charset="0"/>
              <a:buChar char="•"/>
            </a:pPr>
            <a:r>
              <a:rPr lang="en-US" altLang="en-US" sz="2600" dirty="0"/>
              <a:t>New Flexibility under Part 200</a:t>
            </a:r>
          </a:p>
          <a:p>
            <a:pPr lvl="2">
              <a:buFont typeface="Tahoma" panose="020B0604030504040204" pitchFamily="34" charset="0"/>
              <a:buChar char="•"/>
            </a:pPr>
            <a:r>
              <a:rPr lang="en-US" altLang="en-US" sz="2400" dirty="0"/>
              <a:t>New standards</a:t>
            </a:r>
          </a:p>
          <a:p>
            <a:pPr lvl="2">
              <a:buFont typeface="Tahoma" panose="020B0604030504040204" pitchFamily="34" charset="0"/>
              <a:buChar char="•"/>
            </a:pPr>
            <a:r>
              <a:rPr lang="en-US" altLang="en-US" sz="2400" dirty="0"/>
              <a:t>Supported by a System of Internal Control</a:t>
            </a:r>
          </a:p>
          <a:p>
            <a:pPr lvl="1">
              <a:buFont typeface="Tahoma" panose="020B0604030504040204" pitchFamily="34" charset="0"/>
              <a:buChar char="•"/>
            </a:pPr>
            <a:r>
              <a:rPr lang="en-US" altLang="en-US" sz="2600" dirty="0"/>
              <a:t>What now?</a:t>
            </a:r>
          </a:p>
        </p:txBody>
      </p:sp>
    </p:spTree>
    <p:extLst>
      <p:ext uri="{BB962C8B-B14F-4D97-AF65-F5344CB8AC3E}">
        <p14:creationId xmlns:p14="http://schemas.microsoft.com/office/powerpoint/2010/main" val="24664335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579438"/>
            <a:ext cx="8763000" cy="792162"/>
          </a:xfrm>
        </p:spPr>
        <p:txBody>
          <a:bodyPr>
            <a:noAutofit/>
          </a:bodyPr>
          <a:lstStyle/>
          <a:p>
            <a:pPr>
              <a:defRPr/>
            </a:pPr>
            <a:r>
              <a:rPr lang="en-US" dirty="0"/>
              <a:t>Documentation for Personnel Expenses, </a:t>
            </a:r>
            <a:r>
              <a:rPr lang="en-US" sz="2400" dirty="0"/>
              <a:t>cont’d</a:t>
            </a:r>
            <a:r>
              <a:rPr lang="en-US" sz="2400" dirty="0" smtClean="0"/>
              <a:t>. 2  </a:t>
            </a:r>
            <a:r>
              <a:rPr lang="en-US" dirty="0" smtClean="0"/>
              <a:t>200.430(i</a:t>
            </a:r>
            <a:r>
              <a:rPr lang="en-US" dirty="0"/>
              <a:t>)(1)</a:t>
            </a:r>
          </a:p>
        </p:txBody>
      </p:sp>
      <p:sp>
        <p:nvSpPr>
          <p:cNvPr id="82947" name="Content Placeholder 7"/>
          <p:cNvSpPr>
            <a:spLocks noGrp="1"/>
          </p:cNvSpPr>
          <p:nvPr>
            <p:ph idx="1"/>
          </p:nvPr>
        </p:nvSpPr>
        <p:spPr>
          <a:xfrm>
            <a:off x="685800" y="1676400"/>
            <a:ext cx="8305800" cy="3733800"/>
          </a:xfrm>
        </p:spPr>
        <p:txBody>
          <a:bodyPr>
            <a:normAutofit/>
          </a:bodyPr>
          <a:lstStyle/>
          <a:p>
            <a:pPr marL="266700" eaLnBrk="1" hangingPunct="1">
              <a:buFont typeface="Gill Sans MT" pitchFamily="34" charset="0"/>
              <a:buAutoNum type="arabicPeriod" startAt="4"/>
            </a:pPr>
            <a:r>
              <a:rPr lang="en-US" altLang="en-US" dirty="0"/>
              <a:t>Encompass all activities (federal and non-federal);</a:t>
            </a:r>
          </a:p>
          <a:p>
            <a:pPr marL="266700" eaLnBrk="1" hangingPunct="1">
              <a:buFont typeface="Gill Sans MT" pitchFamily="34" charset="0"/>
              <a:buAutoNum type="arabicPeriod" startAt="4"/>
            </a:pPr>
            <a:r>
              <a:rPr lang="en-US" altLang="en-US" dirty="0"/>
              <a:t>Comply with established accounting polices and practices; and</a:t>
            </a:r>
          </a:p>
          <a:p>
            <a:pPr marL="266700" eaLnBrk="1" hangingPunct="1">
              <a:buFont typeface="Gill Sans MT" pitchFamily="34" charset="0"/>
              <a:buAutoNum type="arabicPeriod" startAt="4"/>
            </a:pPr>
            <a:r>
              <a:rPr lang="en-US" altLang="en-US" dirty="0"/>
              <a:t>Support distribution among specific activities or cost objectives.</a:t>
            </a:r>
          </a:p>
        </p:txBody>
      </p:sp>
    </p:spTree>
    <p:extLst>
      <p:ext uri="{BB962C8B-B14F-4D97-AF65-F5344CB8AC3E}">
        <p14:creationId xmlns:p14="http://schemas.microsoft.com/office/powerpoint/2010/main" val="40519101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COFAR Comments on Part 200 Rule </a:t>
            </a:r>
          </a:p>
        </p:txBody>
      </p:sp>
      <p:sp>
        <p:nvSpPr>
          <p:cNvPr id="3" name="Content Placeholder 2"/>
          <p:cNvSpPr>
            <a:spLocks noGrp="1"/>
          </p:cNvSpPr>
          <p:nvPr>
            <p:ph idx="1"/>
          </p:nvPr>
        </p:nvSpPr>
        <p:spPr>
          <a:xfrm>
            <a:off x="304800" y="1295400"/>
            <a:ext cx="8458200" cy="4876800"/>
          </a:xfrm>
        </p:spPr>
        <p:txBody>
          <a:bodyPr>
            <a:normAutofit/>
          </a:bodyPr>
          <a:lstStyle/>
          <a:p>
            <a:pPr marL="0" indent="0" algn="just">
              <a:buNone/>
              <a:defRPr/>
            </a:pPr>
            <a:r>
              <a:rPr lang="en-US" dirty="0"/>
              <a:t>By focusing more on internal controls, the rule “mitigates the risk that a non-Federal entity… will focus on prescribed procedures... which alone may be ineffective in assuring full accountability.”</a:t>
            </a:r>
          </a:p>
          <a:p>
            <a:pPr lvl="1">
              <a:defRPr/>
            </a:pPr>
            <a:r>
              <a:rPr lang="en-US" sz="2600" dirty="0"/>
              <a:t>Uncovering weaknesses in internal controls or instances of fraud is goal.  Not audit findings.   </a:t>
            </a:r>
          </a:p>
        </p:txBody>
      </p:sp>
    </p:spTree>
    <p:extLst>
      <p:ext uri="{BB962C8B-B14F-4D97-AF65-F5344CB8AC3E}">
        <p14:creationId xmlns:p14="http://schemas.microsoft.com/office/powerpoint/2010/main" val="5088669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Cost Objectives</a:t>
            </a:r>
            <a:br>
              <a:rPr lang="en-US" sz="3600" dirty="0"/>
            </a:br>
            <a:r>
              <a:rPr lang="en-US" sz="3600" dirty="0"/>
              <a:t>200.28</a:t>
            </a:r>
          </a:p>
        </p:txBody>
      </p:sp>
      <p:sp>
        <p:nvSpPr>
          <p:cNvPr id="3" name="Content Placeholder 2"/>
          <p:cNvSpPr>
            <a:spLocks noGrp="1"/>
          </p:cNvSpPr>
          <p:nvPr>
            <p:ph idx="1"/>
          </p:nvPr>
        </p:nvSpPr>
        <p:spPr>
          <a:xfrm>
            <a:off x="304800" y="1371600"/>
            <a:ext cx="8610600" cy="4876800"/>
          </a:xfrm>
          <a:effectLst>
            <a:softEdge rad="12700"/>
          </a:effectLst>
        </p:spPr>
        <p:txBody>
          <a:bodyPr>
            <a:normAutofit/>
          </a:bodyPr>
          <a:lstStyle/>
          <a:p>
            <a:pPr marL="61722" indent="0">
              <a:buNone/>
              <a:defRPr/>
            </a:pPr>
            <a:r>
              <a:rPr lang="en-US" dirty="0" smtClean="0"/>
              <a:t>Program</a:t>
            </a:r>
            <a:r>
              <a:rPr lang="en-US" dirty="0"/>
              <a:t>, function, activity, award, organizational subdivision, contract, or work unit for which cost data are desired and for which provision is made to accumulate and measure the cost of processes, products, jobs, capital projects, etc. </a:t>
            </a:r>
          </a:p>
          <a:p>
            <a:endParaRPr lang="en-US" dirty="0"/>
          </a:p>
        </p:txBody>
      </p:sp>
    </p:spTree>
    <p:extLst>
      <p:ext uri="{BB962C8B-B14F-4D97-AF65-F5344CB8AC3E}">
        <p14:creationId xmlns:p14="http://schemas.microsoft.com/office/powerpoint/2010/main" val="9359850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Cost </a:t>
            </a:r>
            <a:r>
              <a:rPr lang="en-US" sz="3600" dirty="0" smtClean="0"/>
              <a:t>Objectives, </a:t>
            </a:r>
            <a:r>
              <a:rPr lang="en-US" sz="3100" dirty="0" smtClean="0"/>
              <a:t>cont’d.</a:t>
            </a:r>
            <a:r>
              <a:rPr lang="en-US" sz="3100" dirty="0"/>
              <a:t/>
            </a:r>
            <a:br>
              <a:rPr lang="en-US" sz="3100" dirty="0"/>
            </a:br>
            <a:r>
              <a:rPr lang="en-US" sz="3600" dirty="0"/>
              <a:t>200.430(i)(1)(vii)</a:t>
            </a:r>
          </a:p>
        </p:txBody>
      </p:sp>
      <p:sp>
        <p:nvSpPr>
          <p:cNvPr id="3" name="Content Placeholder 2"/>
          <p:cNvSpPr>
            <a:spLocks noGrp="1"/>
          </p:cNvSpPr>
          <p:nvPr>
            <p:ph idx="1"/>
          </p:nvPr>
        </p:nvSpPr>
        <p:spPr>
          <a:xfrm>
            <a:off x="152400" y="1371600"/>
            <a:ext cx="8610600" cy="4876800"/>
          </a:xfrm>
          <a:effectLst>
            <a:softEdge rad="12700"/>
          </a:effectLst>
        </p:spPr>
        <p:txBody>
          <a:bodyPr>
            <a:normAutofit/>
          </a:bodyPr>
          <a:lstStyle/>
          <a:p>
            <a:pPr marL="762000" lvl="1" indent="-457200">
              <a:buFont typeface="Tahoma" panose="020B0604030504040204" pitchFamily="34" charset="0"/>
              <a:buChar char="•"/>
            </a:pPr>
            <a:r>
              <a:rPr lang="en-US" altLang="en-US" sz="2600" dirty="0" smtClean="0"/>
              <a:t>More </a:t>
            </a:r>
            <a:r>
              <a:rPr lang="en-US" altLang="en-US" sz="2600" dirty="0"/>
              <a:t>than one Federal award.</a:t>
            </a:r>
          </a:p>
          <a:p>
            <a:pPr marL="762000" lvl="1" indent="-457200">
              <a:buFont typeface="Tahoma" panose="020B0604030504040204" pitchFamily="34" charset="0"/>
              <a:buChar char="•"/>
            </a:pPr>
            <a:r>
              <a:rPr lang="en-US" altLang="en-US" sz="2600" dirty="0"/>
              <a:t>A Federal award and a non-Federal award.</a:t>
            </a:r>
          </a:p>
          <a:p>
            <a:pPr marL="762000" lvl="1" indent="-457200">
              <a:buFont typeface="Tahoma" panose="020B0604030504040204" pitchFamily="34" charset="0"/>
              <a:buChar char="•"/>
            </a:pPr>
            <a:r>
              <a:rPr lang="en-US" altLang="en-US" sz="2600" dirty="0"/>
              <a:t>An indirect cost activity and a direct cost activity.</a:t>
            </a:r>
          </a:p>
          <a:p>
            <a:pPr marL="762000" lvl="1" indent="-457200">
              <a:buFont typeface="Tahoma" panose="020B0604030504040204" pitchFamily="34" charset="0"/>
              <a:buChar char="•"/>
            </a:pPr>
            <a:r>
              <a:rPr lang="en-US" altLang="en-US" sz="2600" dirty="0"/>
              <a:t>Two or more indirect activities that are allocated using different allocation bases.</a:t>
            </a:r>
          </a:p>
          <a:p>
            <a:pPr marL="762000" lvl="1" indent="-457200">
              <a:buFont typeface="Tahoma" panose="020B0604030504040204" pitchFamily="34" charset="0"/>
              <a:buChar char="•"/>
            </a:pPr>
            <a:r>
              <a:rPr lang="en-US" altLang="en-US" sz="2600" dirty="0"/>
              <a:t>An unallowable activity and a direct or indirect cost activity</a:t>
            </a:r>
          </a:p>
          <a:p>
            <a:pPr>
              <a:buFont typeface="Tahoma" panose="020B0604030504040204" pitchFamily="34" charset="0"/>
              <a:buChar char="•"/>
            </a:pPr>
            <a:endParaRPr lang="en-US" dirty="0"/>
          </a:p>
        </p:txBody>
      </p:sp>
    </p:spTree>
    <p:extLst>
      <p:ext uri="{BB962C8B-B14F-4D97-AF65-F5344CB8AC3E}">
        <p14:creationId xmlns:p14="http://schemas.microsoft.com/office/powerpoint/2010/main" val="1183124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96200" cy="792162"/>
          </a:xfrm>
        </p:spPr>
        <p:txBody>
          <a:bodyPr/>
          <a:lstStyle/>
          <a:p>
            <a:r>
              <a:rPr lang="en-US" sz="3200" dirty="0"/>
              <a:t>Allocable Costs</a:t>
            </a:r>
            <a:br>
              <a:rPr lang="en-US" sz="3200" dirty="0"/>
            </a:br>
            <a:r>
              <a:rPr lang="en-US" sz="3200" dirty="0"/>
              <a:t>200.405(c)</a:t>
            </a:r>
          </a:p>
        </p:txBody>
      </p:sp>
      <p:sp>
        <p:nvSpPr>
          <p:cNvPr id="3" name="Content Placeholder 2"/>
          <p:cNvSpPr>
            <a:spLocks noGrp="1"/>
          </p:cNvSpPr>
          <p:nvPr>
            <p:ph idx="1"/>
          </p:nvPr>
        </p:nvSpPr>
        <p:spPr>
          <a:xfrm>
            <a:off x="304800" y="1219200"/>
            <a:ext cx="8534400" cy="4876800"/>
          </a:xfrm>
        </p:spPr>
        <p:txBody>
          <a:bodyPr/>
          <a:lstStyle/>
          <a:p>
            <a:r>
              <a:rPr lang="en-US" dirty="0"/>
              <a:t>Any cost allocable to a particular Federal award under the principles in Part 200 may not be charged to other Federal awards to overcome fund deficiencies, to avoid restrictions imposed by Federal Statutes, regulations, or terms and conditions of the Federal awards, or for other reasons. </a:t>
            </a:r>
          </a:p>
          <a:p>
            <a:r>
              <a:rPr lang="en-US" dirty="0"/>
              <a:t>However, this prohibition would not preclude the non-Federal entity from shifting costs that are allowable under two or more Federal awards in accordance with existing Federal statutes, regulations, or the terms and conditions of the Federal award.  </a:t>
            </a:r>
          </a:p>
        </p:txBody>
      </p:sp>
    </p:spTree>
    <p:extLst>
      <p:ext uri="{BB962C8B-B14F-4D97-AF65-F5344CB8AC3E}">
        <p14:creationId xmlns:p14="http://schemas.microsoft.com/office/powerpoint/2010/main" val="31361173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696200" cy="792162"/>
          </a:xfrm>
        </p:spPr>
        <p:txBody>
          <a:bodyPr/>
          <a:lstStyle/>
          <a:p>
            <a:r>
              <a:rPr lang="en-US" sz="3200" dirty="0"/>
              <a:t>Allocable </a:t>
            </a:r>
            <a:r>
              <a:rPr lang="en-US" sz="3200" dirty="0" smtClean="0"/>
              <a:t>Costs,</a:t>
            </a:r>
            <a:r>
              <a:rPr lang="en-US" dirty="0" smtClean="0"/>
              <a:t> </a:t>
            </a:r>
            <a:r>
              <a:rPr lang="en-US" sz="2400" dirty="0" smtClean="0"/>
              <a:t>cont’d.</a:t>
            </a:r>
            <a:r>
              <a:rPr lang="en-US" sz="2400" dirty="0"/>
              <a:t/>
            </a:r>
            <a:br>
              <a:rPr lang="en-US" sz="2400" dirty="0"/>
            </a:br>
            <a:r>
              <a:rPr lang="en-US" sz="3200" dirty="0"/>
              <a:t>200.405(d)</a:t>
            </a:r>
          </a:p>
        </p:txBody>
      </p:sp>
      <p:sp>
        <p:nvSpPr>
          <p:cNvPr id="3" name="Content Placeholder 2"/>
          <p:cNvSpPr>
            <a:spLocks noGrp="1"/>
          </p:cNvSpPr>
          <p:nvPr>
            <p:ph idx="1"/>
          </p:nvPr>
        </p:nvSpPr>
        <p:spPr>
          <a:xfrm>
            <a:off x="304800" y="1219200"/>
            <a:ext cx="8534400" cy="4876800"/>
          </a:xfrm>
        </p:spPr>
        <p:txBody>
          <a:bodyPr/>
          <a:lstStyle/>
          <a:p>
            <a:r>
              <a:rPr lang="en-US" dirty="0"/>
              <a:t>If a cost benefits two or more projects or activities in proportions that can be determined without undue effort or cost, the cost should be allocated to the projects based on proportional benefit. </a:t>
            </a:r>
          </a:p>
          <a:p>
            <a:r>
              <a:rPr lang="en-US" dirty="0"/>
              <a:t>If cost benefits two or more projects or activities in proportions that cannot be determined because of the interrelationship of the work involved, then notwithstanding 200.405(c), the costs may be allocated or transferred to benefited projects on any reasonable documented basis. </a:t>
            </a:r>
          </a:p>
        </p:txBody>
      </p:sp>
    </p:spTree>
    <p:extLst>
      <p:ext uri="{BB962C8B-B14F-4D97-AF65-F5344CB8AC3E}">
        <p14:creationId xmlns:p14="http://schemas.microsoft.com/office/powerpoint/2010/main" val="25257069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7696200" cy="792162"/>
          </a:xfrm>
        </p:spPr>
        <p:txBody>
          <a:bodyPr>
            <a:noAutofit/>
          </a:bodyPr>
          <a:lstStyle/>
          <a:p>
            <a:pPr>
              <a:defRPr/>
            </a:pPr>
            <a:r>
              <a:rPr lang="en-US" sz="3200" dirty="0"/>
              <a:t>Use of Budget Estimates</a:t>
            </a:r>
            <a:br>
              <a:rPr lang="en-US" sz="3200" dirty="0"/>
            </a:br>
            <a:r>
              <a:rPr lang="en-US" sz="3200" dirty="0"/>
              <a:t>200.430(i)(1)(viii)</a:t>
            </a:r>
          </a:p>
        </p:txBody>
      </p:sp>
      <p:sp>
        <p:nvSpPr>
          <p:cNvPr id="3" name="Content Placeholder 2"/>
          <p:cNvSpPr>
            <a:spLocks noGrp="1"/>
          </p:cNvSpPr>
          <p:nvPr>
            <p:ph idx="1"/>
          </p:nvPr>
        </p:nvSpPr>
        <p:spPr>
          <a:xfrm>
            <a:off x="304800" y="1295400"/>
            <a:ext cx="8458200" cy="4876800"/>
          </a:xfrm>
        </p:spPr>
        <p:txBody>
          <a:bodyPr rtlCol="0" anchor="t">
            <a:normAutofit/>
          </a:bodyPr>
          <a:lstStyle/>
          <a:p>
            <a:pPr>
              <a:buFont typeface="Tahoma" panose="020B0604030504040204" pitchFamily="34" charset="0"/>
              <a:buChar char="•"/>
              <a:defRPr/>
            </a:pPr>
            <a:r>
              <a:rPr lang="en-US" dirty="0"/>
              <a:t>Budget estimates alone do not qualify as support for charges to Federal </a:t>
            </a:r>
            <a:r>
              <a:rPr lang="en-US" dirty="0" smtClean="0"/>
              <a:t>awards. May </a:t>
            </a:r>
            <a:r>
              <a:rPr lang="en-US" dirty="0"/>
              <a:t>be used for interim accounting purposes if:</a:t>
            </a:r>
          </a:p>
          <a:p>
            <a:pPr lvl="1">
              <a:buFont typeface="Tahoma" panose="020B0604030504040204" pitchFamily="34" charset="0"/>
              <a:buChar char="•"/>
              <a:defRPr/>
            </a:pPr>
            <a:r>
              <a:rPr lang="en-US" sz="2600" dirty="0"/>
              <a:t>Produces reasonable approximations</a:t>
            </a:r>
          </a:p>
          <a:p>
            <a:pPr lvl="1">
              <a:buFont typeface="Tahoma" panose="020B0604030504040204" pitchFamily="34" charset="0"/>
              <a:buChar char="•"/>
              <a:defRPr/>
            </a:pPr>
            <a:r>
              <a:rPr lang="en-US" sz="2600" dirty="0"/>
              <a:t>Significant changes to the corresponding work activity are identified in a timely manner</a:t>
            </a:r>
          </a:p>
          <a:p>
            <a:pPr lvl="1">
              <a:buFont typeface="Tahoma" panose="020B0604030504040204" pitchFamily="34" charset="0"/>
              <a:buChar char="•"/>
              <a:defRPr/>
            </a:pPr>
            <a:r>
              <a:rPr lang="en-US" sz="2600" dirty="0"/>
              <a:t>Internal controls in place to review after-the-fact interim charges based on budget estimates</a:t>
            </a:r>
          </a:p>
          <a:p>
            <a:pPr lvl="1">
              <a:buFont typeface="Tahoma" panose="020B0604030504040204" pitchFamily="34" charset="0"/>
              <a:buChar char="•"/>
              <a:defRPr/>
            </a:pPr>
            <a:endParaRPr lang="en-US" sz="2600" dirty="0"/>
          </a:p>
          <a:p>
            <a:pPr lvl="1">
              <a:buFont typeface="Tahoma" panose="020B0604030504040204" pitchFamily="34" charset="0"/>
              <a:buChar char="•"/>
              <a:defRPr/>
            </a:pPr>
            <a:endParaRPr lang="en-US" sz="2600" dirty="0"/>
          </a:p>
          <a:p>
            <a:pPr eaLnBrk="1" fontAlgn="auto" hangingPunct="1">
              <a:buFont typeface="Tahoma" panose="020B0604030504040204" pitchFamily="34" charset="0"/>
              <a:buChar char="•"/>
              <a:defRPr/>
            </a:pPr>
            <a:endParaRPr lang="en-US" dirty="0"/>
          </a:p>
          <a:p>
            <a:pPr eaLnBrk="1" fontAlgn="auto" hangingPunct="1">
              <a:buFont typeface="Tahoma" panose="020B0604030504040204" pitchFamily="34" charset="0"/>
              <a:buChar char="•"/>
              <a:defRPr/>
            </a:pPr>
            <a:endParaRPr lang="en-US" dirty="0"/>
          </a:p>
        </p:txBody>
      </p:sp>
    </p:spTree>
    <p:extLst>
      <p:ext uri="{BB962C8B-B14F-4D97-AF65-F5344CB8AC3E}">
        <p14:creationId xmlns:p14="http://schemas.microsoft.com/office/powerpoint/2010/main" val="10223994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dirty="0"/>
              <a:t>Reconciliation</a:t>
            </a:r>
            <a:br>
              <a:rPr lang="en-US" sz="3200" dirty="0"/>
            </a:br>
            <a:r>
              <a:rPr lang="en-US" sz="3200" dirty="0"/>
              <a:t>200.430(i)(1)(viii)(C)</a:t>
            </a:r>
          </a:p>
        </p:txBody>
      </p:sp>
      <p:sp>
        <p:nvSpPr>
          <p:cNvPr id="5" name="Content Placeholder 4"/>
          <p:cNvSpPr>
            <a:spLocks noGrp="1"/>
          </p:cNvSpPr>
          <p:nvPr>
            <p:ph idx="1"/>
          </p:nvPr>
        </p:nvSpPr>
        <p:spPr>
          <a:xfrm>
            <a:off x="533400" y="1447800"/>
            <a:ext cx="8305800" cy="3962400"/>
          </a:xfrm>
        </p:spPr>
        <p:txBody>
          <a:bodyPr>
            <a:normAutofit/>
          </a:bodyPr>
          <a:lstStyle/>
          <a:p>
            <a:pPr>
              <a:buFont typeface="Tahoma" panose="020B0604030504040204" pitchFamily="34" charset="0"/>
              <a:buChar char="•"/>
            </a:pPr>
            <a:r>
              <a:rPr lang="en-US" b="1" dirty="0" smtClean="0">
                <a:solidFill>
                  <a:srgbClr val="C00000"/>
                </a:solidFill>
              </a:rPr>
              <a:t>NEW</a:t>
            </a:r>
            <a:r>
              <a:rPr lang="en-US" b="1" dirty="0">
                <a:solidFill>
                  <a:srgbClr val="C00000"/>
                </a:solidFill>
              </a:rPr>
              <a:t>: </a:t>
            </a:r>
            <a:r>
              <a:rPr lang="en-US" dirty="0"/>
              <a:t>All necessary adjustment must be made such that the final amount charged to the Federal award is accurate, allowable, and properly allocated. </a:t>
            </a:r>
          </a:p>
        </p:txBody>
      </p:sp>
    </p:spTree>
    <p:extLst>
      <p:ext uri="{BB962C8B-B14F-4D97-AF65-F5344CB8AC3E}">
        <p14:creationId xmlns:p14="http://schemas.microsoft.com/office/powerpoint/2010/main" val="6662869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Percentages</a:t>
            </a:r>
            <a:br>
              <a:rPr lang="en-US" sz="3200" dirty="0"/>
            </a:br>
            <a:r>
              <a:rPr lang="en-US" sz="3200" dirty="0"/>
              <a:t>200.430(i)(1)(ix)</a:t>
            </a:r>
          </a:p>
        </p:txBody>
      </p:sp>
      <p:sp>
        <p:nvSpPr>
          <p:cNvPr id="3" name="Content Placeholder 2"/>
          <p:cNvSpPr>
            <a:spLocks noGrp="1"/>
          </p:cNvSpPr>
          <p:nvPr>
            <p:ph idx="1"/>
          </p:nvPr>
        </p:nvSpPr>
        <p:spPr>
          <a:xfrm>
            <a:off x="381000" y="1371600"/>
            <a:ext cx="8382000" cy="4876800"/>
          </a:xfrm>
        </p:spPr>
        <p:txBody>
          <a:bodyPr>
            <a:normAutofit/>
          </a:bodyPr>
          <a:lstStyle/>
          <a:p>
            <a:pPr>
              <a:buFont typeface="Tahoma" panose="020B0604030504040204" pitchFamily="34" charset="0"/>
              <a:buChar char="•"/>
            </a:pPr>
            <a:r>
              <a:rPr lang="en-US" b="1" dirty="0">
                <a:solidFill>
                  <a:srgbClr val="C00000"/>
                </a:solidFill>
              </a:rPr>
              <a:t>NEW: </a:t>
            </a:r>
            <a:r>
              <a:rPr lang="en-US" dirty="0"/>
              <a:t>Because practices vary as to the activity constituting a full workload, records may reflect categories of activities expressed as a percentage distribution of total activities. </a:t>
            </a:r>
          </a:p>
          <a:p>
            <a:endParaRPr lang="en-US" dirty="0"/>
          </a:p>
        </p:txBody>
      </p:sp>
    </p:spTree>
    <p:extLst>
      <p:ext uri="{BB962C8B-B14F-4D97-AF65-F5344CB8AC3E}">
        <p14:creationId xmlns:p14="http://schemas.microsoft.com/office/powerpoint/2010/main" val="30131974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normAutofit fontScale="90000"/>
          </a:bodyPr>
          <a:lstStyle/>
          <a:p>
            <a:pPr>
              <a:defRPr/>
            </a:pPr>
            <a:r>
              <a:rPr lang="en-US" sz="3600" dirty="0"/>
              <a:t>Alternative Proposals</a:t>
            </a:r>
            <a:br>
              <a:rPr lang="en-US" sz="3600" dirty="0"/>
            </a:br>
            <a:r>
              <a:rPr lang="en-US" sz="3600" dirty="0"/>
              <a:t>200.430(i)(6)</a:t>
            </a:r>
          </a:p>
        </p:txBody>
      </p:sp>
      <p:sp>
        <p:nvSpPr>
          <p:cNvPr id="69635" name="Content Placeholder 2"/>
          <p:cNvSpPr>
            <a:spLocks noGrp="1"/>
          </p:cNvSpPr>
          <p:nvPr>
            <p:ph idx="1"/>
          </p:nvPr>
        </p:nvSpPr>
        <p:spPr>
          <a:xfrm>
            <a:off x="381000" y="1676400"/>
            <a:ext cx="8458200" cy="3886200"/>
          </a:xfrm>
        </p:spPr>
        <p:txBody>
          <a:bodyPr>
            <a:normAutofit/>
          </a:bodyPr>
          <a:lstStyle/>
          <a:p>
            <a:pPr marL="365125" indent="-282575">
              <a:spcAft>
                <a:spcPct val="0"/>
              </a:spcAft>
              <a:buFont typeface="Wingdings 2" pitchFamily="18" charset="2"/>
              <a:buChar char=""/>
            </a:pPr>
            <a:r>
              <a:rPr lang="en-US" altLang="en-US" sz="2600" b="1" dirty="0">
                <a:solidFill>
                  <a:srgbClr val="C00000"/>
                </a:solidFill>
              </a:rPr>
              <a:t>NEW: </a:t>
            </a:r>
            <a:r>
              <a:rPr lang="en-US" altLang="en-US" sz="2600" dirty="0"/>
              <a:t>Cognizant agencies for indirect costs are encouraged to accept alternative proposals based on outcomes and milestones for program performance.</a:t>
            </a:r>
            <a:r>
              <a:rPr lang="en-US" sz="2400" dirty="0"/>
              <a:t> </a:t>
            </a:r>
          </a:p>
          <a:p>
            <a:pPr marL="82550" indent="0" eaLnBrk="1" hangingPunct="1">
              <a:spcAft>
                <a:spcPct val="0"/>
              </a:spcAft>
              <a:buNone/>
            </a:pPr>
            <a:endParaRPr lang="en-US" altLang="en-US" sz="1200" dirty="0"/>
          </a:p>
          <a:p>
            <a:pPr marL="365125" indent="-282575" eaLnBrk="1" hangingPunct="1">
              <a:spcAft>
                <a:spcPct val="0"/>
              </a:spcAft>
              <a:buFont typeface="Wingdings 2" pitchFamily="18" charset="2"/>
              <a:buChar char=""/>
            </a:pPr>
            <a:r>
              <a:rPr lang="en-US" altLang="en-US" sz="2600" dirty="0"/>
              <a:t>These plans are acceptable as alternatives to the Part 200 standards.    </a:t>
            </a:r>
          </a:p>
        </p:txBody>
      </p:sp>
    </p:spTree>
    <p:extLst>
      <p:ext uri="{BB962C8B-B14F-4D97-AF65-F5344CB8AC3E}">
        <p14:creationId xmlns:p14="http://schemas.microsoft.com/office/powerpoint/2010/main" val="25447811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22313" y="2133600"/>
            <a:ext cx="7772400" cy="1362075"/>
          </a:xfrm>
        </p:spPr>
        <p:txBody>
          <a:bodyPr/>
          <a:lstStyle/>
          <a:p>
            <a:pPr algn="ctr"/>
            <a:r>
              <a:rPr lang="en-US" sz="3200" dirty="0">
                <a:effectLst/>
              </a:rPr>
              <a:t>The New </a:t>
            </a:r>
            <a:br>
              <a:rPr lang="en-US" sz="3200" dirty="0">
                <a:effectLst/>
              </a:rPr>
            </a:br>
            <a:r>
              <a:rPr lang="en-US" sz="3200" dirty="0">
                <a:effectLst/>
              </a:rPr>
              <a:t>Uniform Guidance</a:t>
            </a:r>
          </a:p>
        </p:txBody>
      </p:sp>
      <p:sp>
        <p:nvSpPr>
          <p:cNvPr id="6" name="Text Placeholder 5"/>
          <p:cNvSpPr>
            <a:spLocks noGrp="1"/>
          </p:cNvSpPr>
          <p:nvPr>
            <p:ph type="body" idx="1"/>
          </p:nvPr>
        </p:nvSpPr>
        <p:spPr>
          <a:xfrm>
            <a:off x="722313" y="533400"/>
            <a:ext cx="7772400" cy="1500187"/>
          </a:xfrm>
        </p:spPr>
        <p:txBody>
          <a:bodyPr>
            <a:normAutofit/>
          </a:bodyPr>
          <a:lstStyle/>
          <a:p>
            <a:pPr algn="ctr"/>
            <a:r>
              <a:rPr lang="en-US" sz="3200" dirty="0" smtClean="0"/>
              <a:t>2 </a:t>
            </a:r>
            <a:r>
              <a:rPr lang="en-US" sz="3200" dirty="0"/>
              <a:t>C.F.R. Part 200 </a:t>
            </a:r>
          </a:p>
        </p:txBody>
      </p:sp>
    </p:spTree>
    <p:extLst>
      <p:ext uri="{BB962C8B-B14F-4D97-AF65-F5344CB8AC3E}">
        <p14:creationId xmlns:p14="http://schemas.microsoft.com/office/powerpoint/2010/main" val="32928473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Compliance</a:t>
            </a:r>
            <a:br>
              <a:rPr lang="en-US" sz="3200" dirty="0"/>
            </a:br>
            <a:r>
              <a:rPr lang="en-US" sz="3200" dirty="0"/>
              <a:t>200.430(i)(2)</a:t>
            </a:r>
          </a:p>
        </p:txBody>
      </p:sp>
      <p:sp>
        <p:nvSpPr>
          <p:cNvPr id="3" name="Content Placeholder 2"/>
          <p:cNvSpPr>
            <a:spLocks noGrp="1"/>
          </p:cNvSpPr>
          <p:nvPr>
            <p:ph idx="1"/>
          </p:nvPr>
        </p:nvSpPr>
        <p:spPr>
          <a:xfrm>
            <a:off x="304800" y="1371600"/>
            <a:ext cx="8458200" cy="4876800"/>
          </a:xfrm>
        </p:spPr>
        <p:txBody>
          <a:bodyPr/>
          <a:lstStyle/>
          <a:p>
            <a:pPr>
              <a:buFont typeface="Tahoma" panose="020B0604030504040204" pitchFamily="34" charset="0"/>
              <a:buChar char="•"/>
            </a:pPr>
            <a:r>
              <a:rPr lang="en-US" sz="2800" b="1" dirty="0">
                <a:solidFill>
                  <a:srgbClr val="C00000"/>
                </a:solidFill>
              </a:rPr>
              <a:t>NEW: </a:t>
            </a:r>
            <a:r>
              <a:rPr lang="en-US" sz="2800" dirty="0"/>
              <a:t>For records which meet the standards, the non-federal entity </a:t>
            </a:r>
            <a:r>
              <a:rPr lang="en-US" sz="2800" u="sng" dirty="0"/>
              <a:t>will not be required to provide additional support or documentation for the work performed.</a:t>
            </a:r>
            <a:endParaRPr lang="en-US" sz="2800" dirty="0"/>
          </a:p>
          <a:p>
            <a:pPr marL="0" indent="0">
              <a:buNone/>
            </a:pPr>
            <a:endParaRPr lang="en-US" sz="1600" dirty="0"/>
          </a:p>
          <a:p>
            <a:pPr>
              <a:buFont typeface="Tahoma" panose="020B0604030504040204" pitchFamily="34" charset="0"/>
              <a:buChar char="•"/>
            </a:pPr>
            <a:r>
              <a:rPr lang="en-US" dirty="0"/>
              <a:t>DOL regulations for Fair Labor Standards Act must still be met (i.e. charges must be supported by records indicating the total number of hours worked each day).</a:t>
            </a:r>
          </a:p>
        </p:txBody>
      </p:sp>
    </p:spTree>
    <p:extLst>
      <p:ext uri="{BB962C8B-B14F-4D97-AF65-F5344CB8AC3E}">
        <p14:creationId xmlns:p14="http://schemas.microsoft.com/office/powerpoint/2010/main" val="42558665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defRPr/>
            </a:pPr>
            <a:r>
              <a:rPr lang="en-US" sz="3200" dirty="0">
                <a:ea typeface="ＭＳ Ｐゴシック" pitchFamily="34" charset="-128"/>
              </a:rPr>
              <a:t>Noncompliance</a:t>
            </a:r>
            <a:br>
              <a:rPr lang="en-US" sz="3200" dirty="0">
                <a:ea typeface="ＭＳ Ｐゴシック" pitchFamily="34" charset="-128"/>
              </a:rPr>
            </a:br>
            <a:r>
              <a:rPr lang="en-US" sz="3200" dirty="0">
                <a:ea typeface="ＭＳ Ｐゴシック" pitchFamily="34" charset="-128"/>
              </a:rPr>
              <a:t>200.430(i)(8)</a:t>
            </a:r>
            <a:endParaRPr lang="en-US" sz="2000" b="1" dirty="0"/>
          </a:p>
        </p:txBody>
      </p:sp>
      <p:sp>
        <p:nvSpPr>
          <p:cNvPr id="3" name="Content Placeholder 2"/>
          <p:cNvSpPr>
            <a:spLocks noGrp="1"/>
          </p:cNvSpPr>
          <p:nvPr>
            <p:ph idx="1"/>
          </p:nvPr>
        </p:nvSpPr>
        <p:spPr>
          <a:xfrm>
            <a:off x="304800" y="1295400"/>
            <a:ext cx="8534400" cy="4876800"/>
          </a:xfrm>
        </p:spPr>
        <p:txBody>
          <a:bodyPr rtlCol="0">
            <a:noAutofit/>
          </a:bodyPr>
          <a:lstStyle/>
          <a:p>
            <a:pPr>
              <a:buFont typeface="Tahoma" panose="020B0604030504040204" pitchFamily="34" charset="0"/>
              <a:buChar char="•"/>
            </a:pPr>
            <a:r>
              <a:rPr lang="en-US" dirty="0" smtClean="0"/>
              <a:t>For </a:t>
            </a:r>
            <a:r>
              <a:rPr lang="en-US" dirty="0"/>
              <a:t>a non-Federal entity where the records do not meet these standards:</a:t>
            </a:r>
          </a:p>
          <a:p>
            <a:pPr lvl="1">
              <a:defRPr/>
            </a:pPr>
            <a:r>
              <a:rPr lang="en-US" sz="2600" dirty="0" smtClean="0"/>
              <a:t>HHS </a:t>
            </a:r>
            <a:r>
              <a:rPr lang="en-US" sz="2600" dirty="0"/>
              <a:t>may require personnel activity reports (PARs), including prescribed certifications or equivalent documentation that support the records as required in this section. </a:t>
            </a:r>
          </a:p>
          <a:p>
            <a:pPr lvl="2">
              <a:defRPr/>
            </a:pPr>
            <a:r>
              <a:rPr lang="en-US" sz="2600" dirty="0"/>
              <a:t>PARs are not defined!!</a:t>
            </a:r>
          </a:p>
        </p:txBody>
      </p:sp>
    </p:spTree>
    <p:extLst>
      <p:ext uri="{BB962C8B-B14F-4D97-AF65-F5344CB8AC3E}">
        <p14:creationId xmlns:p14="http://schemas.microsoft.com/office/powerpoint/2010/main" val="1491568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200" dirty="0"/>
              <a:t>Internal Controls</a:t>
            </a:r>
            <a:br>
              <a:rPr lang="en-US" sz="3200" dirty="0"/>
            </a:br>
            <a:r>
              <a:rPr lang="en-US" sz="3200" dirty="0"/>
              <a:t>200.302(b)(4)</a:t>
            </a:r>
          </a:p>
        </p:txBody>
      </p:sp>
      <p:sp>
        <p:nvSpPr>
          <p:cNvPr id="28675" name="Content Placeholder 2"/>
          <p:cNvSpPr>
            <a:spLocks noGrp="1"/>
          </p:cNvSpPr>
          <p:nvPr>
            <p:ph idx="1"/>
          </p:nvPr>
        </p:nvSpPr>
        <p:spPr>
          <a:xfrm>
            <a:off x="457200" y="1524000"/>
            <a:ext cx="7772400" cy="3886200"/>
          </a:xfrm>
        </p:spPr>
        <p:txBody>
          <a:bodyPr/>
          <a:lstStyle/>
          <a:p>
            <a:pPr eaLnBrk="1" hangingPunct="1">
              <a:buFont typeface="Tahoma" panose="020B0604030504040204" pitchFamily="34" charset="0"/>
              <a:buChar char="•"/>
            </a:pPr>
            <a:r>
              <a:rPr lang="en-US" altLang="en-US" dirty="0"/>
              <a:t>Essentially same as prior 80.20(b)(3): </a:t>
            </a:r>
          </a:p>
          <a:p>
            <a:pPr eaLnBrk="1" hangingPunct="1">
              <a:buFont typeface="Tahoma" panose="020B0604030504040204" pitchFamily="34" charset="0"/>
              <a:buChar char="•"/>
            </a:pPr>
            <a:r>
              <a:rPr lang="en-US" altLang="en-US" dirty="0"/>
              <a:t>Effective control over and accountability for:</a:t>
            </a:r>
          </a:p>
          <a:p>
            <a:pPr marL="822325" lvl="1" indent="-457200" eaLnBrk="1" hangingPunct="1">
              <a:buFont typeface="Tahoma" panose="020B0604030504040204" pitchFamily="34" charset="0"/>
              <a:buChar char="•"/>
            </a:pPr>
            <a:r>
              <a:rPr lang="en-US" altLang="en-US" sz="2600" dirty="0"/>
              <a:t>All funds</a:t>
            </a:r>
          </a:p>
          <a:p>
            <a:pPr marL="822325" lvl="1" indent="-457200" eaLnBrk="1" hangingPunct="1">
              <a:buFont typeface="Tahoma" panose="020B0604030504040204" pitchFamily="34" charset="0"/>
              <a:buChar char="•"/>
            </a:pPr>
            <a:r>
              <a:rPr lang="en-US" altLang="en-US" sz="2600" dirty="0"/>
              <a:t>Property</a:t>
            </a:r>
          </a:p>
          <a:p>
            <a:pPr marL="822325" lvl="1" indent="-457200" eaLnBrk="1" hangingPunct="1">
              <a:buFont typeface="Tahoma" panose="020B0604030504040204" pitchFamily="34" charset="0"/>
              <a:buChar char="•"/>
            </a:pPr>
            <a:r>
              <a:rPr lang="en-US" altLang="en-US" sz="2600" dirty="0"/>
              <a:t>Other assets</a:t>
            </a:r>
          </a:p>
          <a:p>
            <a:pPr eaLnBrk="1" hangingPunct="1">
              <a:buFont typeface="Tahoma" panose="020B0604030504040204" pitchFamily="34" charset="0"/>
              <a:buChar char="•"/>
            </a:pPr>
            <a:r>
              <a:rPr lang="en-US" altLang="en-US" dirty="0"/>
              <a:t>Must adequately safeguard all assets</a:t>
            </a:r>
          </a:p>
          <a:p>
            <a:pPr eaLnBrk="1" hangingPunct="1">
              <a:buFont typeface="Tahoma" panose="020B0604030504040204" pitchFamily="34" charset="0"/>
              <a:buChar char="•"/>
            </a:pPr>
            <a:r>
              <a:rPr lang="en-US" altLang="en-US" dirty="0"/>
              <a:t>Use assets solely for authorized purpose</a:t>
            </a:r>
          </a:p>
        </p:txBody>
      </p:sp>
    </p:spTree>
    <p:extLst>
      <p:ext uri="{BB962C8B-B14F-4D97-AF65-F5344CB8AC3E}">
        <p14:creationId xmlns:p14="http://schemas.microsoft.com/office/powerpoint/2010/main" val="929379028"/>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28600" y="228600"/>
            <a:ext cx="8026146" cy="1103313"/>
          </a:xfrm>
        </p:spPr>
        <p:txBody>
          <a:bodyPr>
            <a:normAutofit/>
          </a:bodyPr>
          <a:lstStyle/>
          <a:p>
            <a:r>
              <a:rPr lang="en-US" altLang="en-US" sz="3200" dirty="0"/>
              <a:t>The Definition of Internal Controls </a:t>
            </a:r>
            <a:br>
              <a:rPr lang="en-US" altLang="en-US" sz="3200" dirty="0"/>
            </a:br>
            <a:r>
              <a:rPr lang="en-US" altLang="en-US" sz="3200" dirty="0"/>
              <a:t>200.61</a:t>
            </a:r>
          </a:p>
        </p:txBody>
      </p:sp>
      <p:sp>
        <p:nvSpPr>
          <p:cNvPr id="3" name="Content Placeholder 2"/>
          <p:cNvSpPr>
            <a:spLocks noGrp="1"/>
          </p:cNvSpPr>
          <p:nvPr>
            <p:ph idx="1"/>
          </p:nvPr>
        </p:nvSpPr>
        <p:spPr>
          <a:xfrm>
            <a:off x="457200" y="1524000"/>
            <a:ext cx="8382000" cy="3733800"/>
          </a:xfrm>
        </p:spPr>
        <p:txBody>
          <a:bodyPr/>
          <a:lstStyle/>
          <a:p>
            <a:pPr>
              <a:buFont typeface="Tahoma" panose="020B0604030504040204" pitchFamily="34" charset="0"/>
              <a:buChar char="•"/>
              <a:defRPr/>
            </a:pPr>
            <a:r>
              <a:rPr lang="en-US" i="1" dirty="0"/>
              <a:t>Internal controls</a:t>
            </a:r>
            <a:r>
              <a:rPr lang="en-US" dirty="0"/>
              <a:t> means a process, implemented by a non-Federal entity, designed to provide reasonable assurance regarding the achievement of objectives in the following categories:</a:t>
            </a:r>
          </a:p>
          <a:p>
            <a:pPr marL="860425" lvl="1" indent="-457200">
              <a:buFont typeface="Tahoma" panose="020B0604030504040204" pitchFamily="34" charset="0"/>
              <a:buChar char="•"/>
              <a:defRPr/>
            </a:pPr>
            <a:r>
              <a:rPr lang="en-US" sz="2600" dirty="0"/>
              <a:t>Effectiveness and efficiency of operations;</a:t>
            </a:r>
          </a:p>
          <a:p>
            <a:pPr marL="860425" lvl="1" indent="-457200">
              <a:buFont typeface="Tahoma" panose="020B0604030504040204" pitchFamily="34" charset="0"/>
              <a:buChar char="•"/>
              <a:defRPr/>
            </a:pPr>
            <a:r>
              <a:rPr lang="en-US" sz="2600" dirty="0"/>
              <a:t>Reliability of reporting for internal and external use; and</a:t>
            </a:r>
          </a:p>
          <a:p>
            <a:pPr marL="860425" lvl="1" indent="-457200">
              <a:buFont typeface="Tahoma" panose="020B0604030504040204" pitchFamily="34" charset="0"/>
              <a:buChar char="•"/>
              <a:defRPr/>
            </a:pPr>
            <a:r>
              <a:rPr lang="en-US" sz="2600" dirty="0"/>
              <a:t>Compliance with applicable laws and regulations.</a:t>
            </a:r>
          </a:p>
          <a:p>
            <a:pPr>
              <a:buFont typeface="Tahoma" panose="020B0604030504040204" pitchFamily="34" charset="0"/>
              <a:buChar char="•"/>
              <a:defRPr/>
            </a:pPr>
            <a:endParaRPr lang="en-US" dirty="0"/>
          </a:p>
        </p:txBody>
      </p:sp>
    </p:spTree>
    <p:extLst>
      <p:ext uri="{BB962C8B-B14F-4D97-AF65-F5344CB8AC3E}">
        <p14:creationId xmlns:p14="http://schemas.microsoft.com/office/powerpoint/2010/main" val="21994030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7696200" cy="792162"/>
          </a:xfrm>
        </p:spPr>
        <p:txBody>
          <a:bodyPr>
            <a:noAutofit/>
          </a:bodyPr>
          <a:lstStyle/>
          <a:p>
            <a:r>
              <a:rPr lang="en-US" sz="3200" dirty="0"/>
              <a:t>Internal Controls </a:t>
            </a:r>
            <a:br>
              <a:rPr lang="en-US" sz="3200" dirty="0"/>
            </a:br>
            <a:r>
              <a:rPr lang="en-US" sz="3200" dirty="0"/>
              <a:t>200.303</a:t>
            </a:r>
          </a:p>
        </p:txBody>
      </p:sp>
      <p:sp>
        <p:nvSpPr>
          <p:cNvPr id="3" name="Content Placeholder 2"/>
          <p:cNvSpPr>
            <a:spLocks noGrp="1"/>
          </p:cNvSpPr>
          <p:nvPr>
            <p:ph idx="1"/>
          </p:nvPr>
        </p:nvSpPr>
        <p:spPr>
          <a:xfrm>
            <a:off x="304800" y="1066800"/>
            <a:ext cx="8610600" cy="5181600"/>
          </a:xfrm>
        </p:spPr>
        <p:txBody>
          <a:bodyPr>
            <a:noAutofit/>
          </a:bodyPr>
          <a:lstStyle/>
          <a:p>
            <a:pPr marL="400050" lvl="1" indent="0">
              <a:buNone/>
            </a:pPr>
            <a:r>
              <a:rPr lang="en-US" dirty="0" smtClean="0"/>
              <a:t>a. </a:t>
            </a:r>
            <a:r>
              <a:rPr lang="en-US" sz="2500" dirty="0" smtClean="0"/>
              <a:t>Non-Federal </a:t>
            </a:r>
            <a:r>
              <a:rPr lang="en-US" sz="2500" dirty="0"/>
              <a:t>entities must establish and maintain </a:t>
            </a:r>
            <a:r>
              <a:rPr lang="en-US" sz="2500" dirty="0" smtClean="0"/>
              <a:t>effective </a:t>
            </a:r>
            <a:r>
              <a:rPr lang="en-US" sz="2500" dirty="0"/>
              <a:t>internal control over the Federal award that provides reasonable assurances that the entity is managing the award in compliance with federal statutes, regs, and terms of the award.</a:t>
            </a:r>
          </a:p>
          <a:p>
            <a:pPr lvl="1">
              <a:buFont typeface="Tahoma" panose="020B0604030504040204" pitchFamily="34" charset="0"/>
              <a:buChar char="•"/>
            </a:pPr>
            <a:r>
              <a:rPr lang="en-US" sz="2500" b="1" dirty="0" smtClean="0">
                <a:solidFill>
                  <a:srgbClr val="C00000"/>
                </a:solidFill>
              </a:rPr>
              <a:t>NEW</a:t>
            </a:r>
            <a:r>
              <a:rPr lang="en-US" sz="2500" b="1" dirty="0">
                <a:solidFill>
                  <a:srgbClr val="C00000"/>
                </a:solidFill>
              </a:rPr>
              <a:t>: </a:t>
            </a:r>
            <a:r>
              <a:rPr lang="en-US" sz="2500" dirty="0"/>
              <a:t>Internal controls “should” be in compliance with:</a:t>
            </a:r>
          </a:p>
          <a:p>
            <a:pPr lvl="2">
              <a:buFont typeface="Tahoma" panose="020B0604030504040204" pitchFamily="34" charset="0"/>
              <a:buChar char="•"/>
            </a:pPr>
            <a:r>
              <a:rPr lang="en-US" sz="2500" dirty="0"/>
              <a:t>The U.S. Comptroller General’s Standard for Internal Control Integrated Framework; and </a:t>
            </a:r>
          </a:p>
          <a:p>
            <a:pPr lvl="2">
              <a:buFont typeface="Tahoma" panose="020B0604030504040204" pitchFamily="34" charset="0"/>
              <a:buChar char="•"/>
            </a:pPr>
            <a:r>
              <a:rPr lang="en-US" sz="2500" dirty="0"/>
              <a:t>Internal Control Integrated Framework issued by the Committee of Sponsoring Organizations of the Treadway Commission (COSO)</a:t>
            </a:r>
          </a:p>
          <a:p>
            <a:pPr>
              <a:buFont typeface="Tahoma" panose="020B0604030504040204" pitchFamily="34" charset="0"/>
              <a:buChar char="•"/>
            </a:pPr>
            <a:endParaRPr lang="en-US" dirty="0"/>
          </a:p>
        </p:txBody>
      </p:sp>
    </p:spTree>
    <p:extLst>
      <p:ext uri="{BB962C8B-B14F-4D97-AF65-F5344CB8AC3E}">
        <p14:creationId xmlns:p14="http://schemas.microsoft.com/office/powerpoint/2010/main" val="13824179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noAutofit/>
          </a:bodyPr>
          <a:lstStyle/>
          <a:p>
            <a:r>
              <a:rPr lang="en-US" sz="3200" dirty="0"/>
              <a:t>Internal </a:t>
            </a:r>
            <a:r>
              <a:rPr lang="en-US" sz="3200" dirty="0" smtClean="0"/>
              <a:t>Controls, cont’d.</a:t>
            </a:r>
            <a:r>
              <a:rPr lang="en-US" altLang="en-US" sz="3200" dirty="0"/>
              <a:t/>
            </a:r>
            <a:br>
              <a:rPr lang="en-US" altLang="en-US" sz="3200" dirty="0"/>
            </a:br>
            <a:r>
              <a:rPr lang="en-US" sz="3200" dirty="0"/>
              <a:t>200.303</a:t>
            </a:r>
            <a:endParaRPr lang="en-US" altLang="en-US" sz="3200" dirty="0"/>
          </a:p>
        </p:txBody>
      </p:sp>
      <p:sp>
        <p:nvSpPr>
          <p:cNvPr id="3" name="Content Placeholder 2"/>
          <p:cNvSpPr>
            <a:spLocks noGrp="1"/>
          </p:cNvSpPr>
          <p:nvPr>
            <p:ph idx="1"/>
          </p:nvPr>
        </p:nvSpPr>
        <p:spPr>
          <a:xfrm>
            <a:off x="152400" y="1295400"/>
            <a:ext cx="8839200" cy="4876800"/>
          </a:xfrm>
        </p:spPr>
        <p:txBody>
          <a:bodyPr/>
          <a:lstStyle/>
          <a:p>
            <a:pPr lvl="1">
              <a:buSzPct val="98000"/>
              <a:buFont typeface="+mj-lt"/>
              <a:buAutoNum type="alphaLcPeriod" startAt="2"/>
              <a:defRPr/>
            </a:pPr>
            <a:r>
              <a:rPr lang="en-US" sz="2500" dirty="0"/>
              <a:t>Comply with Federal statutes, regs, and the terms and conditions of the Federal awards.</a:t>
            </a:r>
          </a:p>
          <a:p>
            <a:pPr lvl="1">
              <a:buSzPct val="98000"/>
              <a:buFont typeface="+mj-lt"/>
              <a:buAutoNum type="alphaLcPeriod" startAt="2"/>
              <a:defRPr/>
            </a:pPr>
            <a:r>
              <a:rPr lang="en-US" sz="2500" dirty="0"/>
              <a:t>Evaluate and monitor the non-Federal entity's compliance with statutes, regs and the terms and conditions of Federal awards.</a:t>
            </a:r>
          </a:p>
          <a:p>
            <a:pPr lvl="1">
              <a:buSzPct val="98000"/>
              <a:buFont typeface="+mj-lt"/>
              <a:buAutoNum type="alphaLcPeriod" startAt="2"/>
              <a:defRPr/>
            </a:pPr>
            <a:r>
              <a:rPr lang="en-US" sz="2500" dirty="0"/>
              <a:t>Take prompt action when instances of noncompliance are identified including in audit findings.</a:t>
            </a:r>
          </a:p>
          <a:p>
            <a:pPr lvl="1">
              <a:buSzPct val="98000"/>
              <a:buFont typeface="+mj-lt"/>
              <a:buAutoNum type="alphaLcPeriod" startAt="2"/>
              <a:defRPr/>
            </a:pPr>
            <a:r>
              <a:rPr lang="en-US" sz="2500" dirty="0"/>
              <a:t>Take reasonable measures to safeguard protected personally identifiable info (PII) and other information designated or deemed sensitive</a:t>
            </a:r>
          </a:p>
        </p:txBody>
      </p:sp>
    </p:spTree>
    <p:extLst>
      <p:ext uri="{BB962C8B-B14F-4D97-AF65-F5344CB8AC3E}">
        <p14:creationId xmlns:p14="http://schemas.microsoft.com/office/powerpoint/2010/main" val="14980651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22313" y="1981200"/>
            <a:ext cx="7772400" cy="1362075"/>
          </a:xfrm>
        </p:spPr>
        <p:txBody>
          <a:bodyPr/>
          <a:lstStyle/>
          <a:p>
            <a:pPr algn="ctr"/>
            <a:r>
              <a:rPr lang="en-US" sz="3200" dirty="0">
                <a:effectLst/>
              </a:rPr>
              <a:t>What Now?</a:t>
            </a:r>
          </a:p>
        </p:txBody>
      </p:sp>
    </p:spTree>
    <p:extLst>
      <p:ext uri="{BB962C8B-B14F-4D97-AF65-F5344CB8AC3E}">
        <p14:creationId xmlns:p14="http://schemas.microsoft.com/office/powerpoint/2010/main" val="120227068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8600" y="228600"/>
            <a:ext cx="7696200" cy="792162"/>
          </a:xfrm>
        </p:spPr>
        <p:txBody>
          <a:bodyPr/>
          <a:lstStyle/>
          <a:p>
            <a:r>
              <a:rPr lang="en-US" sz="3200" dirty="0"/>
              <a:t>Moving Forward</a:t>
            </a:r>
          </a:p>
        </p:txBody>
      </p:sp>
      <p:sp>
        <p:nvSpPr>
          <p:cNvPr id="6" name="Content Placeholder 5"/>
          <p:cNvSpPr>
            <a:spLocks noGrp="1"/>
          </p:cNvSpPr>
          <p:nvPr>
            <p:ph idx="1"/>
          </p:nvPr>
        </p:nvSpPr>
        <p:spPr>
          <a:xfrm>
            <a:off x="304800" y="1143000"/>
            <a:ext cx="8458200" cy="4876800"/>
          </a:xfrm>
        </p:spPr>
        <p:txBody>
          <a:bodyPr>
            <a:normAutofit/>
          </a:bodyPr>
          <a:lstStyle/>
          <a:p>
            <a:pPr>
              <a:buFont typeface="Tahoma" panose="020B0604030504040204" pitchFamily="34" charset="0"/>
              <a:buChar char="•"/>
            </a:pPr>
            <a:r>
              <a:rPr lang="en-US" dirty="0"/>
              <a:t>No Frame of Reference:</a:t>
            </a:r>
          </a:p>
          <a:p>
            <a:pPr lvl="1">
              <a:buFont typeface="Tahoma" panose="020B0604030504040204" pitchFamily="34" charset="0"/>
              <a:buChar char="•"/>
            </a:pPr>
            <a:r>
              <a:rPr lang="en-US" sz="2600" dirty="0"/>
              <a:t>No common audit findings</a:t>
            </a:r>
          </a:p>
          <a:p>
            <a:pPr lvl="1">
              <a:buFont typeface="Tahoma" panose="020B0604030504040204" pitchFamily="34" charset="0"/>
              <a:buChar char="•"/>
            </a:pPr>
            <a:r>
              <a:rPr lang="en-US" sz="2600" dirty="0"/>
              <a:t>Little/no guidance</a:t>
            </a:r>
          </a:p>
          <a:p>
            <a:pPr>
              <a:buFont typeface="Tahoma" panose="020B0604030504040204" pitchFamily="34" charset="0"/>
              <a:buChar char="•"/>
            </a:pPr>
            <a:endParaRPr lang="en-US" dirty="0"/>
          </a:p>
          <a:p>
            <a:pPr>
              <a:buFont typeface="Tahoma" panose="020B0604030504040204" pitchFamily="34" charset="0"/>
              <a:buChar char="•"/>
            </a:pPr>
            <a:r>
              <a:rPr lang="en-US" dirty="0"/>
              <a:t>Chance of feds requiring PARS</a:t>
            </a:r>
          </a:p>
          <a:p>
            <a:pPr>
              <a:buFont typeface="Tahoma" panose="020B0604030504040204" pitchFamily="34" charset="0"/>
              <a:buChar char="•"/>
            </a:pPr>
            <a:endParaRPr lang="en-US" dirty="0"/>
          </a:p>
          <a:p>
            <a:pPr>
              <a:buFont typeface="Tahoma" panose="020B0604030504040204" pitchFamily="34" charset="0"/>
              <a:buChar char="•"/>
            </a:pPr>
            <a:r>
              <a:rPr lang="en-US" dirty="0"/>
              <a:t>Advice: Just Wait…</a:t>
            </a:r>
          </a:p>
        </p:txBody>
      </p:sp>
    </p:spTree>
    <p:extLst>
      <p:ext uri="{BB962C8B-B14F-4D97-AF65-F5344CB8AC3E}">
        <p14:creationId xmlns:p14="http://schemas.microsoft.com/office/powerpoint/2010/main" val="312821018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7" name="Rectangle 2"/>
          <p:cNvSpPr>
            <a:spLocks noGrp="1" noChangeArrowheads="1"/>
          </p:cNvSpPr>
          <p:nvPr>
            <p:ph type="ctrTitle"/>
          </p:nvPr>
        </p:nvSpPr>
        <p:spPr>
          <a:xfrm>
            <a:off x="1593850" y="1627642"/>
            <a:ext cx="5867400" cy="1676400"/>
          </a:xfrm>
        </p:spPr>
        <p:txBody>
          <a:bodyPr/>
          <a:lstStyle/>
          <a:p>
            <a:pPr algn="ctr" eaLnBrk="1" fontAlgn="auto" hangingPunct="1">
              <a:spcAft>
                <a:spcPts val="0"/>
              </a:spcAft>
              <a:defRPr/>
            </a:pPr>
            <a:r>
              <a:rPr sz="4000" b="1" dirty="0">
                <a:effectLst/>
              </a:rPr>
              <a:t>QUESTIONS</a:t>
            </a:r>
            <a:r>
              <a:rPr sz="5400" b="1" dirty="0">
                <a:effectLst/>
              </a:rPr>
              <a:t>?</a:t>
            </a:r>
          </a:p>
        </p:txBody>
      </p:sp>
    </p:spTree>
    <p:extLst>
      <p:ext uri="{BB962C8B-B14F-4D97-AF65-F5344CB8AC3E}">
        <p14:creationId xmlns:p14="http://schemas.microsoft.com/office/powerpoint/2010/main" val="6199553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838200" y="152400"/>
            <a:ext cx="7010400" cy="1295400"/>
          </a:xfrm>
        </p:spPr>
        <p:txBody>
          <a:bodyPr/>
          <a:lstStyle/>
          <a:p>
            <a:pPr algn="ctr" eaLnBrk="1" fontAlgn="auto" hangingPunct="1">
              <a:spcAft>
                <a:spcPts val="0"/>
              </a:spcAft>
              <a:defRPr/>
            </a:pPr>
            <a:r>
              <a:rPr lang="en-US" sz="3500" b="1" dirty="0">
                <a:effectLst/>
              </a:rPr>
              <a:t>~ Legal Disclaimer ~</a:t>
            </a:r>
          </a:p>
        </p:txBody>
      </p:sp>
      <p:sp>
        <p:nvSpPr>
          <p:cNvPr id="90116" name="Rectangle 3"/>
          <p:cNvSpPr>
            <a:spLocks noGrp="1" noChangeArrowheads="1"/>
          </p:cNvSpPr>
          <p:nvPr>
            <p:ph type="subTitle" idx="4294967295"/>
          </p:nvPr>
        </p:nvSpPr>
        <p:spPr>
          <a:xfrm>
            <a:off x="228600" y="1981200"/>
            <a:ext cx="8610600" cy="4114800"/>
          </a:xfrm>
        </p:spPr>
        <p:txBody>
          <a:bodyPr/>
          <a:lstStyle/>
          <a:p>
            <a:pPr marL="0" indent="0" algn="ctr" eaLnBrk="1" hangingPunct="1">
              <a:buFont typeface="Wingdings" panose="05000000000000000000" pitchFamily="2" charset="2"/>
              <a:buNone/>
            </a:pPr>
            <a:r>
              <a:rPr lang="en-US" altLang="en-US" dirty="0">
                <a:cs typeface="Times New Roman" panose="02020603050405020304" pitchFamily="18" charset="0"/>
              </a:rPr>
              <a:t>This presentation is intended solely to provide general information and does not constitute legal advice.  Attendance at the presentation or later review of these printed materials does not create an attorney-client relationship with Brustein &amp; Manasevit. </a:t>
            </a:r>
            <a:r>
              <a:rPr lang="en-US" altLang="en-US" dirty="0" smtClean="0">
                <a:cs typeface="Times New Roman" panose="02020603050405020304" pitchFamily="18" charset="0"/>
              </a:rPr>
              <a:t>You </a:t>
            </a:r>
            <a:r>
              <a:rPr lang="en-US" altLang="en-US" dirty="0">
                <a:cs typeface="Times New Roman" panose="02020603050405020304" pitchFamily="18" charset="0"/>
              </a:rPr>
              <a:t>should not take any action based upon any information in this presentation without first consulting legal counsel familiar with your particular circumstances.</a:t>
            </a:r>
          </a:p>
          <a:p>
            <a:pPr marL="0" indent="0" algn="ctr" eaLnBrk="1" hangingPunct="1">
              <a:buFont typeface="Wingdings" panose="05000000000000000000" pitchFamily="2" charset="2"/>
              <a:buNone/>
            </a:pPr>
            <a:endParaRPr lang="en-US" altLang="en-US" dirty="0">
              <a:latin typeface="Georgia" panose="02040502050405020303" pitchFamily="18" charset="0"/>
              <a:cs typeface="Times New Roman" panose="02020603050405020304" pitchFamily="18" charset="0"/>
            </a:endParaRPr>
          </a:p>
        </p:txBody>
      </p:sp>
    </p:spTree>
    <p:extLst>
      <p:ext uri="{BB962C8B-B14F-4D97-AF65-F5344CB8AC3E}">
        <p14:creationId xmlns:p14="http://schemas.microsoft.com/office/powerpoint/2010/main" val="11375039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eaLnBrk="1" fontAlgn="auto" hangingPunct="1">
              <a:spcAft>
                <a:spcPts val="0"/>
              </a:spcAft>
              <a:defRPr/>
            </a:pPr>
            <a:r>
              <a:rPr lang="en-US" sz="3200" dirty="0"/>
              <a:t>Prior Rules </a:t>
            </a:r>
            <a:br>
              <a:rPr lang="en-US" sz="3200" dirty="0"/>
            </a:br>
            <a:r>
              <a:rPr lang="en-US" sz="3200" dirty="0"/>
              <a:t>(Incorporated Into the NEW UGG)</a:t>
            </a:r>
          </a:p>
        </p:txBody>
      </p:sp>
      <p:sp>
        <p:nvSpPr>
          <p:cNvPr id="17411" name="Content Placeholder 2"/>
          <p:cNvSpPr>
            <a:spLocks noGrp="1"/>
          </p:cNvSpPr>
          <p:nvPr>
            <p:ph idx="1"/>
          </p:nvPr>
        </p:nvSpPr>
        <p:spPr>
          <a:xfrm>
            <a:off x="381000" y="1371600"/>
            <a:ext cx="8382000" cy="4876800"/>
          </a:xfrm>
        </p:spPr>
        <p:txBody>
          <a:bodyPr/>
          <a:lstStyle/>
          <a:p>
            <a:pPr eaLnBrk="1" hangingPunct="1"/>
            <a:r>
              <a:rPr lang="en-US" altLang="en-US" dirty="0"/>
              <a:t>A-21 – Cost Rules – Rules – IHEs</a:t>
            </a:r>
          </a:p>
          <a:p>
            <a:pPr eaLnBrk="1" hangingPunct="1"/>
            <a:r>
              <a:rPr lang="en-US" altLang="en-US" dirty="0"/>
              <a:t>A-87 – Cost Rules – State / Local Gov’t</a:t>
            </a:r>
          </a:p>
          <a:p>
            <a:pPr eaLnBrk="1" hangingPunct="1"/>
            <a:r>
              <a:rPr lang="en-US" altLang="en-US" dirty="0"/>
              <a:t>A-122 – Cost Rules – Nonprofit</a:t>
            </a:r>
          </a:p>
          <a:p>
            <a:pPr eaLnBrk="1" hangingPunct="1"/>
            <a:r>
              <a:rPr lang="en-US" altLang="en-US" dirty="0"/>
              <a:t>A-102 – Administrative Rules State / Local Gov’t</a:t>
            </a:r>
          </a:p>
          <a:p>
            <a:pPr eaLnBrk="1" hangingPunct="1"/>
            <a:r>
              <a:rPr lang="en-US" altLang="en-US" dirty="0"/>
              <a:t>A-110 – Administrative Rules IHEs</a:t>
            </a:r>
          </a:p>
          <a:p>
            <a:pPr eaLnBrk="1" hangingPunct="1"/>
            <a:r>
              <a:rPr lang="en-US" altLang="en-US" dirty="0"/>
              <a:t>A-133 – Audit Rules</a:t>
            </a:r>
          </a:p>
        </p:txBody>
      </p:sp>
    </p:spTree>
    <p:extLst>
      <p:ext uri="{BB962C8B-B14F-4D97-AF65-F5344CB8AC3E}">
        <p14:creationId xmlns:p14="http://schemas.microsoft.com/office/powerpoint/2010/main" val="3326496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dirty="0" smtClean="0">
                <a:effectLst/>
              </a:rPr>
              <a:t>CIL-NET </a:t>
            </a:r>
            <a:r>
              <a:rPr lang="en-US" dirty="0">
                <a:effectLst/>
              </a:rPr>
              <a:t>Attribution</a:t>
            </a:r>
          </a:p>
        </p:txBody>
      </p:sp>
      <p:sp>
        <p:nvSpPr>
          <p:cNvPr id="2" name="Content Placeholder 1"/>
          <p:cNvSpPr>
            <a:spLocks noGrp="1"/>
          </p:cNvSpPr>
          <p:nvPr>
            <p:ph idx="1"/>
          </p:nvPr>
        </p:nvSpPr>
        <p:spPr>
          <a:xfrm>
            <a:off x="457200" y="1219200"/>
            <a:ext cx="8537366" cy="4648200"/>
          </a:xfrm>
        </p:spPr>
        <p:txBody>
          <a:bodyPr/>
          <a:lstStyle/>
          <a:p>
            <a:pPr marL="0" indent="0">
              <a:buNone/>
            </a:pPr>
            <a:r>
              <a:rPr lang="en-US" dirty="0" smtClean="0"/>
              <a:t>Support </a:t>
            </a:r>
            <a:r>
              <a:rPr lang="en-US" dirty="0"/>
              <a:t>for development of this technical assistance information was provided by the Department of Health and Human Services, Administration for Community Living under grant number </a:t>
            </a:r>
            <a:r>
              <a:rPr lang="en-US" dirty="0" smtClean="0"/>
              <a:t>90TT0001-02-00</a:t>
            </a:r>
            <a:r>
              <a:rPr lang="en-US" dirty="0"/>
              <a:t>. No official endorsement of the Department of Health and Human Services should be inferred. Permission is granted for duplication of any portion of this information, providing that the following credit is given to the project: Developed as part of the IL-NET, an ILRU/NCIL/APRIL National Training and Technical Assistance Program.</a:t>
            </a:r>
            <a:endParaRPr lang="en-US" sz="2200" dirty="0"/>
          </a:p>
          <a:p>
            <a:pPr marL="0"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Effective Dates</a:t>
            </a:r>
          </a:p>
        </p:txBody>
      </p:sp>
      <p:sp>
        <p:nvSpPr>
          <p:cNvPr id="3" name="Content Placeholder 2"/>
          <p:cNvSpPr>
            <a:spLocks noGrp="1"/>
          </p:cNvSpPr>
          <p:nvPr>
            <p:ph idx="1"/>
          </p:nvPr>
        </p:nvSpPr>
        <p:spPr>
          <a:xfrm>
            <a:off x="381000" y="1143000"/>
            <a:ext cx="8458200" cy="4876800"/>
          </a:xfrm>
        </p:spPr>
        <p:txBody>
          <a:bodyPr>
            <a:normAutofit/>
          </a:bodyPr>
          <a:lstStyle/>
          <a:p>
            <a:r>
              <a:rPr lang="en-US" b="1" dirty="0"/>
              <a:t>December 26, 2014 </a:t>
            </a:r>
            <a:r>
              <a:rPr lang="en-US" dirty="0"/>
              <a:t>– Direct Grants</a:t>
            </a:r>
          </a:p>
          <a:p>
            <a:r>
              <a:rPr lang="en-US" b="1" dirty="0"/>
              <a:t>July 1, 2015 </a:t>
            </a:r>
            <a:r>
              <a:rPr lang="en-US" dirty="0"/>
              <a:t>– 	State Administered Programs</a:t>
            </a:r>
          </a:p>
          <a:p>
            <a:r>
              <a:rPr lang="en-US" b="1" dirty="0"/>
              <a:t>July 1, 2016 </a:t>
            </a:r>
            <a:r>
              <a:rPr lang="en-US" dirty="0"/>
              <a:t>– 	Procurement Rules (Two Year </a:t>
            </a:r>
            <a:r>
              <a:rPr lang="en-US" dirty="0" smtClean="0"/>
              <a:t>Grace </a:t>
            </a:r>
            <a:r>
              <a:rPr lang="en-US" dirty="0"/>
              <a:t>Period)</a:t>
            </a:r>
          </a:p>
          <a:p>
            <a:r>
              <a:rPr lang="en-US" dirty="0"/>
              <a:t>Indirect Cost Rates </a:t>
            </a:r>
            <a:r>
              <a:rPr lang="en-US" dirty="0" smtClean="0"/>
              <a:t>–</a:t>
            </a:r>
            <a:r>
              <a:rPr lang="en-US" dirty="0"/>
              <a:t> </a:t>
            </a:r>
            <a:r>
              <a:rPr lang="en-US" dirty="0" smtClean="0"/>
              <a:t>When </a:t>
            </a:r>
            <a:r>
              <a:rPr lang="en-US" dirty="0"/>
              <a:t>Due For Renegotiation</a:t>
            </a:r>
          </a:p>
        </p:txBody>
      </p:sp>
    </p:spTree>
    <p:extLst>
      <p:ext uri="{BB962C8B-B14F-4D97-AF65-F5344CB8AC3E}">
        <p14:creationId xmlns:p14="http://schemas.microsoft.com/office/powerpoint/2010/main" val="13102545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The </a:t>
            </a:r>
            <a:r>
              <a:rPr lang="en-US" sz="3200" u="sng" dirty="0"/>
              <a:t>New</a:t>
            </a:r>
            <a:r>
              <a:rPr lang="en-US" sz="3200" dirty="0"/>
              <a:t> 2 CFR Part 200</a:t>
            </a:r>
          </a:p>
        </p:txBody>
      </p:sp>
      <p:sp>
        <p:nvSpPr>
          <p:cNvPr id="3" name="Content Placeholder 2"/>
          <p:cNvSpPr>
            <a:spLocks noGrp="1"/>
          </p:cNvSpPr>
          <p:nvPr>
            <p:ph idx="1"/>
          </p:nvPr>
        </p:nvSpPr>
        <p:spPr>
          <a:xfrm>
            <a:off x="381000" y="1143000"/>
            <a:ext cx="8382000" cy="4876800"/>
          </a:xfrm>
        </p:spPr>
        <p:txBody>
          <a:bodyPr/>
          <a:lstStyle/>
          <a:p>
            <a:pPr>
              <a:buFont typeface="Tahoma" panose="020B0604030504040204" pitchFamily="34" charset="0"/>
              <a:buChar char="•"/>
            </a:pPr>
            <a:r>
              <a:rPr lang="en-US" sz="2400" dirty="0"/>
              <a:t>Subpart A – Definitions</a:t>
            </a:r>
          </a:p>
          <a:p>
            <a:pPr>
              <a:buFont typeface="Tahoma" panose="020B0604030504040204" pitchFamily="34" charset="0"/>
              <a:buChar char="•"/>
            </a:pPr>
            <a:r>
              <a:rPr lang="en-US" sz="2400" dirty="0"/>
              <a:t>Subpart B – General Provisions</a:t>
            </a:r>
          </a:p>
          <a:p>
            <a:pPr>
              <a:buFont typeface="Tahoma" panose="020B0604030504040204" pitchFamily="34" charset="0"/>
              <a:buChar char="•"/>
            </a:pPr>
            <a:r>
              <a:rPr lang="en-US" sz="2400" dirty="0"/>
              <a:t>Subpart C – Pre Award Requirements</a:t>
            </a:r>
          </a:p>
          <a:p>
            <a:pPr>
              <a:buFont typeface="Tahoma" panose="020B0604030504040204" pitchFamily="34" charset="0"/>
              <a:buChar char="•"/>
            </a:pPr>
            <a:r>
              <a:rPr lang="en-US" sz="2400" dirty="0"/>
              <a:t>Subpart D – Post Award Requirements</a:t>
            </a:r>
          </a:p>
          <a:p>
            <a:pPr>
              <a:buFont typeface="Tahoma" panose="020B0604030504040204" pitchFamily="34" charset="0"/>
              <a:buChar char="•"/>
            </a:pPr>
            <a:r>
              <a:rPr lang="en-US" sz="2400" dirty="0"/>
              <a:t>Subpart E – Cost Principles</a:t>
            </a:r>
          </a:p>
          <a:p>
            <a:pPr>
              <a:buFont typeface="Tahoma" panose="020B0604030504040204" pitchFamily="34" charset="0"/>
              <a:buChar char="•"/>
            </a:pPr>
            <a:r>
              <a:rPr lang="en-US" sz="2400" dirty="0"/>
              <a:t>Subpart F – Audit Requirements </a:t>
            </a:r>
          </a:p>
        </p:txBody>
      </p:sp>
    </p:spTree>
    <p:extLst>
      <p:ext uri="{BB962C8B-B14F-4D97-AF65-F5344CB8AC3E}">
        <p14:creationId xmlns:p14="http://schemas.microsoft.com/office/powerpoint/2010/main" val="19183143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22313" y="2295525"/>
            <a:ext cx="7772400" cy="1362075"/>
          </a:xfrm>
        </p:spPr>
        <p:txBody>
          <a:bodyPr/>
          <a:lstStyle/>
          <a:p>
            <a:pPr algn="ctr"/>
            <a:r>
              <a:rPr lang="en-US" sz="3200" dirty="0">
                <a:effectLst/>
              </a:rPr>
              <a:t>Cost Principles</a:t>
            </a:r>
          </a:p>
        </p:txBody>
      </p:sp>
      <p:sp>
        <p:nvSpPr>
          <p:cNvPr id="6" name="Text Placeholder 5"/>
          <p:cNvSpPr>
            <a:spLocks noGrp="1"/>
          </p:cNvSpPr>
          <p:nvPr>
            <p:ph type="body" idx="1"/>
          </p:nvPr>
        </p:nvSpPr>
        <p:spPr>
          <a:xfrm>
            <a:off x="722313" y="795338"/>
            <a:ext cx="7772400" cy="1500187"/>
          </a:xfrm>
        </p:spPr>
        <p:txBody>
          <a:bodyPr>
            <a:normAutofit/>
          </a:bodyPr>
          <a:lstStyle/>
          <a:p>
            <a:pPr algn="ctr"/>
            <a:r>
              <a:rPr lang="en-US" sz="3200" dirty="0"/>
              <a:t>Subpart E of Part 200</a:t>
            </a:r>
          </a:p>
        </p:txBody>
      </p:sp>
    </p:spTree>
    <p:extLst>
      <p:ext uri="{BB962C8B-B14F-4D97-AF65-F5344CB8AC3E}">
        <p14:creationId xmlns:p14="http://schemas.microsoft.com/office/powerpoint/2010/main" val="31488841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28600" y="350838"/>
            <a:ext cx="7848600" cy="792162"/>
          </a:xfrm>
        </p:spPr>
        <p:txBody>
          <a:bodyPr>
            <a:noAutofit/>
          </a:bodyPr>
          <a:lstStyle/>
          <a:p>
            <a:pPr>
              <a:defRPr/>
            </a:pPr>
            <a:r>
              <a:rPr lang="en-US" sz="3200" dirty="0">
                <a:effectLst/>
              </a:rPr>
              <a:t>Factors Affecting Allowability of Costs </a:t>
            </a:r>
            <a:br>
              <a:rPr lang="en-US" sz="3200" dirty="0">
                <a:effectLst/>
              </a:rPr>
            </a:br>
            <a:r>
              <a:rPr lang="en-US" sz="3200" dirty="0">
                <a:effectLst/>
              </a:rPr>
              <a:t>200.403</a:t>
            </a:r>
          </a:p>
        </p:txBody>
      </p:sp>
      <p:sp>
        <p:nvSpPr>
          <p:cNvPr id="36867" name="Rectangle 3"/>
          <p:cNvSpPr>
            <a:spLocks noGrp="1" noChangeArrowheads="1"/>
          </p:cNvSpPr>
          <p:nvPr>
            <p:ph idx="1"/>
          </p:nvPr>
        </p:nvSpPr>
        <p:spPr>
          <a:xfrm>
            <a:off x="304800" y="1295400"/>
            <a:ext cx="8534400" cy="4876800"/>
          </a:xfrm>
        </p:spPr>
        <p:txBody>
          <a:bodyPr rtlCol="0">
            <a:normAutofit/>
          </a:bodyPr>
          <a:lstStyle/>
          <a:p>
            <a:pPr marL="533400" indent="-533400" eaLnBrk="1" fontAlgn="auto" hangingPunct="1">
              <a:buFont typeface="Wingdings" panose="05000000000000000000" pitchFamily="2" charset="2"/>
              <a:buNone/>
              <a:defRPr/>
            </a:pPr>
            <a:r>
              <a:rPr lang="en-US" altLang="en-US" dirty="0"/>
              <a:t>All Costs Must Be:</a:t>
            </a:r>
          </a:p>
          <a:p>
            <a:pPr marL="914400" lvl="1" indent="-457200" eaLnBrk="1" fontAlgn="auto" hangingPunct="1">
              <a:buFontTx/>
              <a:buAutoNum type="arabicPeriod"/>
              <a:defRPr/>
            </a:pPr>
            <a:r>
              <a:rPr lang="en-US" altLang="en-US" sz="2600" dirty="0"/>
              <a:t>Necessary, </a:t>
            </a:r>
            <a:r>
              <a:rPr lang="en-US" altLang="en-US" sz="2600" dirty="0" smtClean="0"/>
              <a:t>Reasonable, </a:t>
            </a:r>
            <a:r>
              <a:rPr lang="en-US" altLang="en-US" sz="2600" dirty="0"/>
              <a:t>and Allocable</a:t>
            </a:r>
          </a:p>
          <a:p>
            <a:pPr marL="914400" lvl="1" indent="-457200" eaLnBrk="1" fontAlgn="auto" hangingPunct="1">
              <a:buFontTx/>
              <a:buAutoNum type="arabicPeriod"/>
              <a:defRPr/>
            </a:pPr>
            <a:r>
              <a:rPr lang="en-US" altLang="en-US" sz="2600" dirty="0"/>
              <a:t>Conform with federal law &amp; grant terms</a:t>
            </a:r>
          </a:p>
          <a:p>
            <a:pPr marL="914400" lvl="1" indent="-457200" eaLnBrk="1" fontAlgn="auto" hangingPunct="1">
              <a:buFontTx/>
              <a:buAutoNum type="arabicPeriod"/>
              <a:defRPr/>
            </a:pPr>
            <a:r>
              <a:rPr lang="en-US" altLang="en-US" sz="2600" dirty="0"/>
              <a:t>Consistent with state and local policies </a:t>
            </a:r>
          </a:p>
          <a:p>
            <a:pPr marL="914400" lvl="1" indent="-457200" eaLnBrk="1" fontAlgn="auto" hangingPunct="1">
              <a:buFontTx/>
              <a:buAutoNum type="arabicPeriod"/>
              <a:defRPr/>
            </a:pPr>
            <a:r>
              <a:rPr lang="en-US" altLang="en-US" sz="2600" dirty="0"/>
              <a:t>Consistently treated</a:t>
            </a:r>
          </a:p>
          <a:p>
            <a:pPr marL="914400" lvl="1" indent="-457200" eaLnBrk="1" fontAlgn="auto" hangingPunct="1">
              <a:buFontTx/>
              <a:buAutoNum type="arabicPeriod"/>
              <a:defRPr/>
            </a:pPr>
            <a:r>
              <a:rPr lang="en-US" altLang="en-US" sz="2600" dirty="0"/>
              <a:t>In accordance with GAAP</a:t>
            </a:r>
          </a:p>
          <a:p>
            <a:pPr marL="914400" lvl="1" indent="-457200" eaLnBrk="1" fontAlgn="auto" hangingPunct="1">
              <a:buFontTx/>
              <a:buAutoNum type="arabicPeriod"/>
              <a:defRPr/>
            </a:pPr>
            <a:r>
              <a:rPr lang="en-US" altLang="en-US" sz="2600" dirty="0"/>
              <a:t>Not included as match</a:t>
            </a:r>
          </a:p>
          <a:p>
            <a:pPr marL="914400" lvl="1" indent="-457200" eaLnBrk="1" fontAlgn="auto" hangingPunct="1">
              <a:buFontTx/>
              <a:buAutoNum type="arabicPeriod"/>
              <a:defRPr/>
            </a:pPr>
            <a:r>
              <a:rPr lang="en-US" altLang="en-US" sz="2600" b="1" i="1" dirty="0">
                <a:solidFill>
                  <a:srgbClr val="C00000"/>
                </a:solidFill>
              </a:rPr>
              <a:t>Net of applicable credits (moved to 200.406)</a:t>
            </a:r>
          </a:p>
          <a:p>
            <a:pPr marL="914400" lvl="1" indent="-457200" eaLnBrk="1" fontAlgn="auto" hangingPunct="1">
              <a:buFontTx/>
              <a:buAutoNum type="arabicPeriod"/>
              <a:defRPr/>
            </a:pPr>
            <a:r>
              <a:rPr lang="en-US" altLang="en-US" sz="2600" dirty="0"/>
              <a:t>Adequately documented</a:t>
            </a:r>
          </a:p>
        </p:txBody>
      </p:sp>
    </p:spTree>
    <p:extLst>
      <p:ext uri="{BB962C8B-B14F-4D97-AF65-F5344CB8AC3E}">
        <p14:creationId xmlns:p14="http://schemas.microsoft.com/office/powerpoint/2010/main" val="19742310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3200" dirty="0">
                <a:effectLst/>
              </a:rPr>
              <a:t>Direct v. Indirect Costs 200.413(c)</a:t>
            </a:r>
          </a:p>
        </p:txBody>
      </p:sp>
      <p:sp>
        <p:nvSpPr>
          <p:cNvPr id="37892" name="Content Placeholder 2"/>
          <p:cNvSpPr>
            <a:spLocks noGrp="1"/>
          </p:cNvSpPr>
          <p:nvPr>
            <p:ph idx="1"/>
          </p:nvPr>
        </p:nvSpPr>
        <p:spPr>
          <a:xfrm>
            <a:off x="304800" y="1143000"/>
            <a:ext cx="8534400" cy="4876800"/>
          </a:xfrm>
        </p:spPr>
        <p:txBody>
          <a:bodyPr/>
          <a:lstStyle/>
          <a:p>
            <a:pPr eaLnBrk="1" hangingPunct="1">
              <a:buSzPct val="100000"/>
              <a:buFont typeface="Tahoma" panose="020B0604030504040204" pitchFamily="34" charset="0"/>
              <a:buChar char="•"/>
            </a:pPr>
            <a:r>
              <a:rPr lang="en-US" altLang="en-US" b="1" dirty="0">
                <a:solidFill>
                  <a:srgbClr val="C00000"/>
                </a:solidFill>
              </a:rPr>
              <a:t>NEW:</a:t>
            </a:r>
            <a:r>
              <a:rPr lang="en-US" altLang="en-US" dirty="0">
                <a:solidFill>
                  <a:srgbClr val="C00000"/>
                </a:solidFill>
              </a:rPr>
              <a:t> </a:t>
            </a:r>
            <a:r>
              <a:rPr lang="en-US" altLang="en-US" dirty="0"/>
              <a:t>Salaries of administrative and clerical staff should be treated as “indirect” unless </a:t>
            </a:r>
            <a:r>
              <a:rPr lang="en-US" altLang="en-US" u="sng" dirty="0"/>
              <a:t>all</a:t>
            </a:r>
            <a:r>
              <a:rPr lang="en-US" altLang="en-US" dirty="0"/>
              <a:t> of following are met:</a:t>
            </a:r>
          </a:p>
          <a:p>
            <a:pPr marL="879475" lvl="1" indent="-514350" eaLnBrk="1" hangingPunct="1">
              <a:buFont typeface="Gill Sans MT"/>
              <a:buAutoNum type="arabicPeriod"/>
            </a:pPr>
            <a:r>
              <a:rPr lang="en-US" altLang="en-US" sz="2600" dirty="0"/>
              <a:t>Such services are </a:t>
            </a:r>
            <a:r>
              <a:rPr lang="en-US" altLang="en-US" sz="2600" u="sng" dirty="0"/>
              <a:t>integral</a:t>
            </a:r>
            <a:r>
              <a:rPr lang="en-US" altLang="en-US" sz="2600" dirty="0"/>
              <a:t> to the activity</a:t>
            </a:r>
          </a:p>
          <a:p>
            <a:pPr marL="879475" lvl="1" indent="-514350" eaLnBrk="1" hangingPunct="1">
              <a:buFont typeface="Gill Sans MT"/>
              <a:buAutoNum type="arabicPeriod"/>
            </a:pPr>
            <a:r>
              <a:rPr lang="en-US" altLang="en-US" sz="2600" dirty="0"/>
              <a:t>Individuals can be specifically identified with the activity</a:t>
            </a:r>
          </a:p>
          <a:p>
            <a:pPr marL="879475" lvl="1" indent="-514350" eaLnBrk="1" hangingPunct="1">
              <a:buFont typeface="Gill Sans MT"/>
              <a:buAutoNum type="arabicPeriod"/>
            </a:pPr>
            <a:r>
              <a:rPr lang="en-US" altLang="en-US" sz="2600" dirty="0"/>
              <a:t>Such costs are explicitly included in the budget</a:t>
            </a:r>
          </a:p>
          <a:p>
            <a:pPr marL="879475" lvl="1" indent="-514350" eaLnBrk="1" hangingPunct="1">
              <a:buFont typeface="Gill Sans MT"/>
              <a:buAutoNum type="arabicPeriod"/>
            </a:pPr>
            <a:r>
              <a:rPr lang="en-US" altLang="en-US" sz="2600" dirty="0"/>
              <a:t>Costs not also recovered as indirect</a:t>
            </a:r>
          </a:p>
        </p:txBody>
      </p:sp>
    </p:spTree>
    <p:extLst>
      <p:ext uri="{BB962C8B-B14F-4D97-AF65-F5344CB8AC3E}">
        <p14:creationId xmlns:p14="http://schemas.microsoft.com/office/powerpoint/2010/main" val="58351039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15692</TotalTime>
  <Words>1683</Words>
  <Application>Microsoft Office PowerPoint</Application>
  <PresentationFormat>On-screen Show (4:3)</PresentationFormat>
  <Paragraphs>216</Paragraphs>
  <Slides>40</Slides>
  <Notes>31</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40</vt:i4>
      </vt:variant>
    </vt:vector>
  </HeadingPairs>
  <TitlesOfParts>
    <vt:vector size="52" baseType="lpstr">
      <vt:lpstr>ＭＳ Ｐゴシック</vt:lpstr>
      <vt:lpstr>Arial</vt:lpstr>
      <vt:lpstr>Arial Rounded MT Bold</vt:lpstr>
      <vt:lpstr>Georgia</vt:lpstr>
      <vt:lpstr>Gill Sans MT</vt:lpstr>
      <vt:lpstr>Lucida Sans Unicode</vt:lpstr>
      <vt:lpstr>Tahoma</vt:lpstr>
      <vt:lpstr>Times New Roman</vt:lpstr>
      <vt:lpstr>Wingdings</vt:lpstr>
      <vt:lpstr>Wingdings 2</vt:lpstr>
      <vt:lpstr>Default Design</vt:lpstr>
      <vt:lpstr>1_Default Design</vt:lpstr>
      <vt:lpstr>Time &amp; Effort Under the New Uniform Guidance  Steven Spillan, Esq.</vt:lpstr>
      <vt:lpstr>Agenda</vt:lpstr>
      <vt:lpstr>The New  Uniform Guidance</vt:lpstr>
      <vt:lpstr>Prior Rules  (Incorporated Into the NEW UGG)</vt:lpstr>
      <vt:lpstr>Effective Dates</vt:lpstr>
      <vt:lpstr>The New 2 CFR Part 200</vt:lpstr>
      <vt:lpstr>Cost Principles</vt:lpstr>
      <vt:lpstr>Factors Affecting Allowability of Costs  200.403</vt:lpstr>
      <vt:lpstr>Direct v. Indirect Costs 200.413(c)</vt:lpstr>
      <vt:lpstr>Collection of Unallowable Costs 200.410</vt:lpstr>
      <vt:lpstr>The Old Rule</vt:lpstr>
      <vt:lpstr>Time &amp; Effort (Old A-122 Rule)</vt:lpstr>
      <vt:lpstr>Common Audit Findings (under old rule)</vt:lpstr>
      <vt:lpstr>Common Audit Findings, cont’d.</vt:lpstr>
      <vt:lpstr>New Rules</vt:lpstr>
      <vt:lpstr>Documentation for Personnel Expenses 200.430(i) </vt:lpstr>
      <vt:lpstr>Who must participate? 200.430(i)(1) and (i)(4)</vt:lpstr>
      <vt:lpstr>Does “X” Employee have to keep time and effort records?</vt:lpstr>
      <vt:lpstr>Documentation for Personnel Expenses, cont’d. 200.430(i)(1)</vt:lpstr>
      <vt:lpstr>Documentation for Personnel Expenses, cont’d. 2  200.430(i)(1)</vt:lpstr>
      <vt:lpstr>COFAR Comments on Part 200 Rule </vt:lpstr>
      <vt:lpstr>Cost Objectives 200.28</vt:lpstr>
      <vt:lpstr>Cost Objectives, cont’d. 200.430(i)(1)(vii)</vt:lpstr>
      <vt:lpstr>Allocable Costs 200.405(c)</vt:lpstr>
      <vt:lpstr>Allocable Costs, cont’d. 200.405(d)</vt:lpstr>
      <vt:lpstr>Use of Budget Estimates 200.430(i)(1)(viii)</vt:lpstr>
      <vt:lpstr>Reconciliation 200.430(i)(1)(viii)(C)</vt:lpstr>
      <vt:lpstr>Percentages 200.430(i)(1)(ix)</vt:lpstr>
      <vt:lpstr>Alternative Proposals 200.430(i)(6)</vt:lpstr>
      <vt:lpstr>Compliance 200.430(i)(2)</vt:lpstr>
      <vt:lpstr>Noncompliance 200.430(i)(8)</vt:lpstr>
      <vt:lpstr>Internal Controls 200.302(b)(4)</vt:lpstr>
      <vt:lpstr>The Definition of Internal Controls  200.61</vt:lpstr>
      <vt:lpstr>Internal Controls  200.303</vt:lpstr>
      <vt:lpstr>Internal Controls, cont’d. 200.303</vt:lpstr>
      <vt:lpstr>What Now?</vt:lpstr>
      <vt:lpstr>Moving Forward</vt:lpstr>
      <vt:lpstr>QUESTIONS?</vt:lpstr>
      <vt:lpstr>~ Legal Disclaimer ~</vt:lpstr>
      <vt:lpstr>CIL-NET Attribution</vt:lpstr>
    </vt:vector>
  </TitlesOfParts>
  <Company>Tirr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eubanks</dc:creator>
  <cp:lastModifiedBy>Carol Eubanks</cp:lastModifiedBy>
  <cp:revision>571</cp:revision>
  <cp:lastPrinted>2016-04-22T12:50:10Z</cp:lastPrinted>
  <dcterms:created xsi:type="dcterms:W3CDTF">2011-01-05T14:17:40Z</dcterms:created>
  <dcterms:modified xsi:type="dcterms:W3CDTF">2016-06-15T14:22:01Z</dcterms:modified>
</cp:coreProperties>
</file>