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88" r:id="rId2"/>
  </p:sldMasterIdLst>
  <p:notesMasterIdLst>
    <p:notesMasterId r:id="rId6"/>
  </p:notesMasterIdLst>
  <p:handoutMasterIdLst>
    <p:handoutMasterId r:id="rId7"/>
  </p:handoutMasterIdLst>
  <p:sldIdLst>
    <p:sldId id="280" r:id="rId3"/>
    <p:sldId id="710" r:id="rId4"/>
    <p:sldId id="318"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297872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1824045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7418427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364355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707682840"/>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Review Day 2</a:t>
            </a:r>
            <a:endParaRPr lang="en-US" sz="3200" dirty="0"/>
          </a:p>
        </p:txBody>
      </p:sp>
      <p:sp>
        <p:nvSpPr>
          <p:cNvPr id="4" name="Content Placeholder 3"/>
          <p:cNvSpPr>
            <a:spLocks noGrp="1"/>
          </p:cNvSpPr>
          <p:nvPr>
            <p:ph idx="1"/>
          </p:nvPr>
        </p:nvSpPr>
        <p:spPr/>
        <p:txBody>
          <a:bodyPr/>
          <a:lstStyle/>
          <a:p>
            <a:r>
              <a:rPr lang="en-US" dirty="0" smtClean="0"/>
              <a:t>Q&amp;A</a:t>
            </a:r>
            <a:endParaRPr lang="en-US" dirty="0"/>
          </a:p>
        </p:txBody>
      </p:sp>
    </p:spTree>
    <p:extLst>
      <p:ext uri="{BB962C8B-B14F-4D97-AF65-F5344CB8AC3E}">
        <p14:creationId xmlns:p14="http://schemas.microsoft.com/office/powerpoint/2010/main" val="2503244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119</Words>
  <Application>Microsoft Office PowerPoint</Application>
  <PresentationFormat>On-screen Show (4:3)</PresentationFormat>
  <Paragraphs>14</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Arial Rounded MT Bold</vt:lpstr>
      <vt:lpstr>Tahoma</vt:lpstr>
      <vt:lpstr>Default Design</vt:lpstr>
      <vt:lpstr>41_Default Design</vt:lpstr>
      <vt:lpstr>Financial Management:  Workshop for CILs…Regulations and Beyond  Baltimore, Maryland May 25-27, 2016  </vt:lpstr>
      <vt:lpstr>Review Day 2</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2016-06-15T14:47:49Z</dcterms:modified>
</cp:coreProperties>
</file>