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7" r:id="rId5"/>
    <p:sldMasterId id="2147483682" r:id="rId6"/>
    <p:sldMasterId id="2147483707" r:id="rId7"/>
    <p:sldMasterId id="2147483733" r:id="rId8"/>
    <p:sldMasterId id="2147483739" r:id="rId9"/>
  </p:sldMasterIdLst>
  <p:notesMasterIdLst>
    <p:notesMasterId r:id="rId47"/>
  </p:notesMasterIdLst>
  <p:sldIdLst>
    <p:sldId id="256" r:id="rId10"/>
    <p:sldId id="257" r:id="rId11"/>
    <p:sldId id="259" r:id="rId12"/>
    <p:sldId id="520" r:id="rId13"/>
    <p:sldId id="518" r:id="rId14"/>
    <p:sldId id="464" r:id="rId15"/>
    <p:sldId id="502" r:id="rId16"/>
    <p:sldId id="264" r:id="rId17"/>
    <p:sldId id="517" r:id="rId18"/>
    <p:sldId id="279" r:id="rId19"/>
    <p:sldId id="307" r:id="rId20"/>
    <p:sldId id="506" r:id="rId21"/>
    <p:sldId id="492" r:id="rId22"/>
    <p:sldId id="503" r:id="rId23"/>
    <p:sldId id="494" r:id="rId24"/>
    <p:sldId id="514" r:id="rId25"/>
    <p:sldId id="515" r:id="rId26"/>
    <p:sldId id="516" r:id="rId27"/>
    <p:sldId id="320" r:id="rId28"/>
    <p:sldId id="293" r:id="rId29"/>
    <p:sldId id="266" r:id="rId30"/>
    <p:sldId id="267" r:id="rId31"/>
    <p:sldId id="275" r:id="rId32"/>
    <p:sldId id="276" r:id="rId33"/>
    <p:sldId id="277" r:id="rId34"/>
    <p:sldId id="278" r:id="rId35"/>
    <p:sldId id="522" r:id="rId36"/>
    <p:sldId id="523" r:id="rId37"/>
    <p:sldId id="285" r:id="rId38"/>
    <p:sldId id="300" r:id="rId39"/>
    <p:sldId id="339" r:id="rId40"/>
    <p:sldId id="353" r:id="rId41"/>
    <p:sldId id="344" r:id="rId42"/>
    <p:sldId id="342" r:id="rId43"/>
    <p:sldId id="330" r:id="rId44"/>
    <p:sldId id="524" r:id="rId45"/>
    <p:sldId id="521" r:id="rId46"/>
  </p:sldIdLst>
  <p:sldSz cx="12192000" cy="6858000"/>
  <p:notesSz cx="7010400" cy="9296400"/>
  <p:embeddedFontLst>
    <p:embeddedFont>
      <p:font typeface="Cambria" panose="02040503050406030204" pitchFamily="18" charset="0"/>
      <p:regular r:id="rId48"/>
      <p:bold r:id="rId49"/>
      <p:italic r:id="rId50"/>
      <p:boldItalic r:id="rId51"/>
    </p:embeddedFont>
    <p:embeddedFont>
      <p:font typeface="Montserrat" panose="00000500000000000000" pitchFamily="2" charset="0"/>
      <p:regular r:id="rId52"/>
      <p:bold r:id="rId53"/>
      <p:italic r:id="rId54"/>
      <p:boldItalic r:id="rId55"/>
    </p:embeddedFont>
    <p:embeddedFont>
      <p:font typeface="Montserrat Classic" panose="020B0604020202020204" charset="0"/>
      <p:regular r:id="rId56"/>
    </p:embeddedFont>
    <p:embeddedFont>
      <p:font typeface="Montserrat Ultra-Bold" panose="020B0604020202020204" charset="0"/>
      <p:regular r:id="rId57"/>
      <p:bold r:id="rId58"/>
    </p:embeddedFont>
    <p:embeddedFont>
      <p:font typeface="Quattrocento Sans" panose="020B0502050000020003"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OakCIhSKGTf8ii/IF+syO5/bY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F803F-3B34-4F6B-BD1C-EA417360EFD6}" v="13" dt="2024-01-30T17:37:25.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9" autoAdjust="0"/>
    <p:restoredTop sz="86382" autoAdjust="0"/>
  </p:normalViewPr>
  <p:slideViewPr>
    <p:cSldViewPr snapToGrid="0">
      <p:cViewPr varScale="1">
        <p:scale>
          <a:sx n="98" d="100"/>
          <a:sy n="98" d="100"/>
        </p:scale>
        <p:origin x="276" y="90"/>
      </p:cViewPr>
      <p:guideLst>
        <p:guide orient="horz" pos="2160"/>
        <p:guide pos="3840"/>
      </p:guideLst>
    </p:cSldViewPr>
  </p:slideViewPr>
  <p:outlineViewPr>
    <p:cViewPr>
      <p:scale>
        <a:sx n="33" d="100"/>
        <a:sy n="33" d="100"/>
      </p:scale>
      <p:origin x="0" y="-209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7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4.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font" Target="fonts/font4.fntdata"/><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font" Target="fonts/font3.fntdata"/><Relationship Id="rId55" Type="http://schemas.openxmlformats.org/officeDocument/2006/relationships/font" Target="fonts/font8.fntdata"/><Relationship Id="rId76" Type="http://schemas.microsoft.com/office/2016/11/relationships/changesInfo" Target="changesInfos/changesInfo1.xml"/><Relationship Id="rId7" Type="http://schemas.openxmlformats.org/officeDocument/2006/relationships/slideMaster" Target="slideMasters/slideMaster4.xml"/><Relationship Id="rId71" Type="http://customschemas.google.com/relationships/presentationmetadata" Target="metadata"/><Relationship Id="rId2" Type="http://schemas.openxmlformats.org/officeDocument/2006/relationships/customXml" Target="../customXml/item2.xml"/><Relationship Id="rId29"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Blair" userId="ec85b6e5-6dac-4b4e-b921-1d8993ba4174" providerId="ADAL" clId="{575F803F-3B34-4F6B-BD1C-EA417360EFD6}"/>
    <pc:docChg chg="undo custSel addSld delSld modSld">
      <pc:chgData name="Beth Blair" userId="ec85b6e5-6dac-4b4e-b921-1d8993ba4174" providerId="ADAL" clId="{575F803F-3B34-4F6B-BD1C-EA417360EFD6}" dt="2024-01-30T17:44:32.772" v="221" actId="113"/>
      <pc:docMkLst>
        <pc:docMk/>
      </pc:docMkLst>
      <pc:sldChg chg="addSp delSp modSp del mod modClrScheme chgLayout">
        <pc:chgData name="Beth Blair" userId="ec85b6e5-6dac-4b4e-b921-1d8993ba4174" providerId="ADAL" clId="{575F803F-3B34-4F6B-BD1C-EA417360EFD6}" dt="2024-01-30T17:26:01.239" v="110" actId="47"/>
        <pc:sldMkLst>
          <pc:docMk/>
          <pc:sldMk cId="0" sldId="263"/>
        </pc:sldMkLst>
        <pc:spChg chg="mod">
          <ac:chgData name="Beth Blair" userId="ec85b6e5-6dac-4b4e-b921-1d8993ba4174" providerId="ADAL" clId="{575F803F-3B34-4F6B-BD1C-EA417360EFD6}" dt="2024-01-30T14:07:12.533" v="17" actId="962"/>
          <ac:spMkLst>
            <pc:docMk/>
            <pc:sldMk cId="0" sldId="263"/>
            <ac:spMk id="2" creationId="{00000000-0000-0000-0000-000000000000}"/>
          </ac:spMkLst>
        </pc:spChg>
        <pc:spChg chg="mod">
          <ac:chgData name="Beth Blair" userId="ec85b6e5-6dac-4b4e-b921-1d8993ba4174" providerId="ADAL" clId="{575F803F-3B34-4F6B-BD1C-EA417360EFD6}" dt="2024-01-30T14:06:56.938" v="15" actId="962"/>
          <ac:spMkLst>
            <pc:docMk/>
            <pc:sldMk cId="0" sldId="263"/>
            <ac:spMk id="3" creationId="{00000000-0000-0000-0000-000000000000}"/>
          </ac:spMkLst>
        </pc:spChg>
        <pc:spChg chg="add del mod ord">
          <ac:chgData name="Beth Blair" userId="ec85b6e5-6dac-4b4e-b921-1d8993ba4174" providerId="ADAL" clId="{575F803F-3B34-4F6B-BD1C-EA417360EFD6}" dt="2024-01-30T17:21:25.414" v="28" actId="700"/>
          <ac:spMkLst>
            <pc:docMk/>
            <pc:sldMk cId="0" sldId="263"/>
            <ac:spMk id="9" creationId="{D820FFB7-8DB1-B500-B746-800040AFAEE5}"/>
          </ac:spMkLst>
        </pc:spChg>
        <pc:spChg chg="add del mod ord">
          <ac:chgData name="Beth Blair" userId="ec85b6e5-6dac-4b4e-b921-1d8993ba4174" providerId="ADAL" clId="{575F803F-3B34-4F6B-BD1C-EA417360EFD6}" dt="2024-01-30T17:21:25.414" v="28" actId="700"/>
          <ac:spMkLst>
            <pc:docMk/>
            <pc:sldMk cId="0" sldId="263"/>
            <ac:spMk id="11" creationId="{1064DC94-8CC5-6726-5FE1-C9A0D3D57663}"/>
          </ac:spMkLst>
        </pc:spChg>
        <pc:grpChg chg="mod">
          <ac:chgData name="Beth Blair" userId="ec85b6e5-6dac-4b4e-b921-1d8993ba4174" providerId="ADAL" clId="{575F803F-3B34-4F6B-BD1C-EA417360EFD6}" dt="2024-01-30T14:07:02.557" v="16" actId="962"/>
          <ac:grpSpMkLst>
            <pc:docMk/>
            <pc:sldMk cId="0" sldId="263"/>
            <ac:grpSpMk id="7" creationId="{00000000-0000-0000-0000-000000000000}"/>
          </ac:grpSpMkLst>
        </pc:grpChg>
      </pc:sldChg>
      <pc:sldChg chg="addSp delSp modSp mod">
        <pc:chgData name="Beth Blair" userId="ec85b6e5-6dac-4b4e-b921-1d8993ba4174" providerId="ADAL" clId="{575F803F-3B34-4F6B-BD1C-EA417360EFD6}" dt="2024-01-30T14:11:17.191" v="26" actId="962"/>
        <pc:sldMkLst>
          <pc:docMk/>
          <pc:sldMk cId="2864720703" sldId="264"/>
        </pc:sldMkLst>
        <pc:spChg chg="mod topLvl">
          <ac:chgData name="Beth Blair" userId="ec85b6e5-6dac-4b4e-b921-1d8993ba4174" providerId="ADAL" clId="{575F803F-3B34-4F6B-BD1C-EA417360EFD6}" dt="2024-01-30T14:10:31.156" v="23" actId="165"/>
          <ac:spMkLst>
            <pc:docMk/>
            <pc:sldMk cId="2864720703" sldId="264"/>
            <ac:spMk id="14"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15"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16"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17"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18"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19"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20"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21" creationId="{00000000-0000-0000-0000-000000000000}"/>
          </ac:spMkLst>
        </pc:spChg>
        <pc:spChg chg="mod">
          <ac:chgData name="Beth Blair" userId="ec85b6e5-6dac-4b4e-b921-1d8993ba4174" providerId="ADAL" clId="{575F803F-3B34-4F6B-BD1C-EA417360EFD6}" dt="2024-01-30T14:10:31.156" v="23" actId="165"/>
          <ac:spMkLst>
            <pc:docMk/>
            <pc:sldMk cId="2864720703" sldId="264"/>
            <ac:spMk id="22" creationId="{00000000-0000-0000-0000-000000000000}"/>
          </ac:spMkLst>
        </pc:spChg>
        <pc:grpChg chg="mod">
          <ac:chgData name="Beth Blair" userId="ec85b6e5-6dac-4b4e-b921-1d8993ba4174" providerId="ADAL" clId="{575F803F-3B34-4F6B-BD1C-EA417360EFD6}" dt="2024-01-30T14:10:01.242" v="21" actId="962"/>
          <ac:grpSpMkLst>
            <pc:docMk/>
            <pc:sldMk cId="2864720703" sldId="264"/>
            <ac:grpSpMk id="4" creationId="{44C8C8EC-9FA8-F1F2-71F8-2C98ABBF6FDD}"/>
          </ac:grpSpMkLst>
        </pc:grpChg>
        <pc:grpChg chg="add del mod">
          <ac:chgData name="Beth Blair" userId="ec85b6e5-6dac-4b4e-b921-1d8993ba4174" providerId="ADAL" clId="{575F803F-3B34-4F6B-BD1C-EA417360EFD6}" dt="2024-01-30T14:10:31.156" v="23" actId="165"/>
          <ac:grpSpMkLst>
            <pc:docMk/>
            <pc:sldMk cId="2864720703" sldId="264"/>
            <ac:grpSpMk id="6" creationId="{DDCCB0EE-73D0-F573-9C42-B4D3B6B9859E}"/>
          </ac:grpSpMkLst>
        </pc:grpChg>
        <pc:grpChg chg="add mod">
          <ac:chgData name="Beth Blair" userId="ec85b6e5-6dac-4b4e-b921-1d8993ba4174" providerId="ADAL" clId="{575F803F-3B34-4F6B-BD1C-EA417360EFD6}" dt="2024-01-30T14:11:17.191" v="26" actId="962"/>
          <ac:grpSpMkLst>
            <pc:docMk/>
            <pc:sldMk cId="2864720703" sldId="264"/>
            <ac:grpSpMk id="7" creationId="{894D6054-108E-ABF9-2826-5D966C054BB7}"/>
          </ac:grpSpMkLst>
        </pc:grpChg>
        <pc:grpChg chg="mod topLvl">
          <ac:chgData name="Beth Blair" userId="ec85b6e5-6dac-4b4e-b921-1d8993ba4174" providerId="ADAL" clId="{575F803F-3B34-4F6B-BD1C-EA417360EFD6}" dt="2024-01-30T14:10:43.138" v="24" actId="164"/>
          <ac:grpSpMkLst>
            <pc:docMk/>
            <pc:sldMk cId="2864720703" sldId="264"/>
            <ac:grpSpMk id="9" creationId="{00000000-0000-0000-0000-000000000000}"/>
          </ac:grpSpMkLst>
        </pc:grpChg>
        <pc:grpChg chg="mod topLvl">
          <ac:chgData name="Beth Blair" userId="ec85b6e5-6dac-4b4e-b921-1d8993ba4174" providerId="ADAL" clId="{575F803F-3B34-4F6B-BD1C-EA417360EFD6}" dt="2024-01-30T14:10:43.138" v="24" actId="164"/>
          <ac:grpSpMkLst>
            <pc:docMk/>
            <pc:sldMk cId="2864720703" sldId="264"/>
            <ac:grpSpMk id="10" creationId="{00000000-0000-0000-0000-000000000000}"/>
          </ac:grpSpMkLst>
        </pc:grpChg>
        <pc:grpChg chg="mod topLvl">
          <ac:chgData name="Beth Blair" userId="ec85b6e5-6dac-4b4e-b921-1d8993ba4174" providerId="ADAL" clId="{575F803F-3B34-4F6B-BD1C-EA417360EFD6}" dt="2024-01-30T14:10:43.138" v="24" actId="164"/>
          <ac:grpSpMkLst>
            <pc:docMk/>
            <pc:sldMk cId="2864720703" sldId="264"/>
            <ac:grpSpMk id="11" creationId="{00000000-0000-0000-0000-000000000000}"/>
          </ac:grpSpMkLst>
        </pc:grpChg>
        <pc:grpChg chg="mod topLvl">
          <ac:chgData name="Beth Blair" userId="ec85b6e5-6dac-4b4e-b921-1d8993ba4174" providerId="ADAL" clId="{575F803F-3B34-4F6B-BD1C-EA417360EFD6}" dt="2024-01-30T14:10:43.138" v="24" actId="164"/>
          <ac:grpSpMkLst>
            <pc:docMk/>
            <pc:sldMk cId="2864720703" sldId="264"/>
            <ac:grpSpMk id="12" creationId="{00000000-0000-0000-0000-000000000000}"/>
          </ac:grpSpMkLst>
        </pc:grpChg>
        <pc:picChg chg="mod topLvl">
          <ac:chgData name="Beth Blair" userId="ec85b6e5-6dac-4b4e-b921-1d8993ba4174" providerId="ADAL" clId="{575F803F-3B34-4F6B-BD1C-EA417360EFD6}" dt="2024-01-30T14:10:43.138" v="24" actId="164"/>
          <ac:picMkLst>
            <pc:docMk/>
            <pc:sldMk cId="2864720703" sldId="264"/>
            <ac:picMk id="3" creationId="{1A46B349-D9AE-8334-635E-411A7D10C615}"/>
          </ac:picMkLst>
        </pc:picChg>
      </pc:sldChg>
      <pc:sldChg chg="modSp mod">
        <pc:chgData name="Beth Blair" userId="ec85b6e5-6dac-4b4e-b921-1d8993ba4174" providerId="ADAL" clId="{575F803F-3B34-4F6B-BD1C-EA417360EFD6}" dt="2024-01-30T14:05:49.591" v="12" actId="13244"/>
        <pc:sldMkLst>
          <pc:docMk/>
          <pc:sldMk cId="0" sldId="266"/>
        </pc:sldMkLst>
        <pc:spChg chg="ord">
          <ac:chgData name="Beth Blair" userId="ec85b6e5-6dac-4b4e-b921-1d8993ba4174" providerId="ADAL" clId="{575F803F-3B34-4F6B-BD1C-EA417360EFD6}" dt="2024-01-30T14:05:49.591" v="12" actId="13244"/>
          <ac:spMkLst>
            <pc:docMk/>
            <pc:sldMk cId="0" sldId="266"/>
            <ac:spMk id="7" creationId="{68158B48-2289-9C4E-D39A-A83FF419F72D}"/>
          </ac:spMkLst>
        </pc:spChg>
        <pc:picChg chg="mod">
          <ac:chgData name="Beth Blair" userId="ec85b6e5-6dac-4b4e-b921-1d8993ba4174" providerId="ADAL" clId="{575F803F-3B34-4F6B-BD1C-EA417360EFD6}" dt="2024-01-30T14:05:44.475" v="11" actId="13244"/>
          <ac:picMkLst>
            <pc:docMk/>
            <pc:sldMk cId="0" sldId="266"/>
            <ac:picMk id="1026" creationId="{3660B4FD-887E-1554-EF88-5667014192A6}"/>
          </ac:picMkLst>
        </pc:picChg>
      </pc:sldChg>
      <pc:sldChg chg="addSp modSp mod">
        <pc:chgData name="Beth Blair" userId="ec85b6e5-6dac-4b4e-b921-1d8993ba4174" providerId="ADAL" clId="{575F803F-3B34-4F6B-BD1C-EA417360EFD6}" dt="2024-01-30T17:29:52.730" v="132" actId="13244"/>
        <pc:sldMkLst>
          <pc:docMk/>
          <pc:sldMk cId="3959669308" sldId="506"/>
        </pc:sldMkLst>
        <pc:spChg chg="mod">
          <ac:chgData name="Beth Blair" userId="ec85b6e5-6dac-4b4e-b921-1d8993ba4174" providerId="ADAL" clId="{575F803F-3B34-4F6B-BD1C-EA417360EFD6}" dt="2024-01-30T17:27:43.751" v="124" actId="164"/>
          <ac:spMkLst>
            <pc:docMk/>
            <pc:sldMk cId="3959669308" sldId="506"/>
            <ac:spMk id="9" creationId="{399AE45C-180C-09D2-0177-C84F523324D8}"/>
          </ac:spMkLst>
        </pc:spChg>
        <pc:spChg chg="mod">
          <ac:chgData name="Beth Blair" userId="ec85b6e5-6dac-4b4e-b921-1d8993ba4174" providerId="ADAL" clId="{575F803F-3B34-4F6B-BD1C-EA417360EFD6}" dt="2024-01-30T17:28:42.023" v="127" actId="164"/>
          <ac:spMkLst>
            <pc:docMk/>
            <pc:sldMk cId="3959669308" sldId="506"/>
            <ac:spMk id="11" creationId="{2DBA03CE-B7BD-0635-17DA-62D068389068}"/>
          </ac:spMkLst>
        </pc:spChg>
        <pc:spChg chg="mod">
          <ac:chgData name="Beth Blair" userId="ec85b6e5-6dac-4b4e-b921-1d8993ba4174" providerId="ADAL" clId="{575F803F-3B34-4F6B-BD1C-EA417360EFD6}" dt="2024-01-30T17:28:42.023" v="127" actId="164"/>
          <ac:spMkLst>
            <pc:docMk/>
            <pc:sldMk cId="3959669308" sldId="506"/>
            <ac:spMk id="12" creationId="{AF74B666-3265-6D4A-999E-E045028330F0}"/>
          </ac:spMkLst>
        </pc:spChg>
        <pc:grpChg chg="add mod">
          <ac:chgData name="Beth Blair" userId="ec85b6e5-6dac-4b4e-b921-1d8993ba4174" providerId="ADAL" clId="{575F803F-3B34-4F6B-BD1C-EA417360EFD6}" dt="2024-01-30T17:26:25.487" v="112" actId="164"/>
          <ac:grpSpMkLst>
            <pc:docMk/>
            <pc:sldMk cId="3959669308" sldId="506"/>
            <ac:grpSpMk id="3" creationId="{458FD105-BE78-F99C-3980-1C8E77DB03A6}"/>
          </ac:grpSpMkLst>
        </pc:grpChg>
        <pc:grpChg chg="add mod ord">
          <ac:chgData name="Beth Blair" userId="ec85b6e5-6dac-4b4e-b921-1d8993ba4174" providerId="ADAL" clId="{575F803F-3B34-4F6B-BD1C-EA417360EFD6}" dt="2024-01-30T17:29:52.730" v="132" actId="13244"/>
          <ac:grpSpMkLst>
            <pc:docMk/>
            <pc:sldMk cId="3959669308" sldId="506"/>
            <ac:grpSpMk id="5" creationId="{243DF9C9-FE78-D93E-90D5-3A2D84861D5A}"/>
          </ac:grpSpMkLst>
        </pc:grpChg>
        <pc:grpChg chg="add mod">
          <ac:chgData name="Beth Blair" userId="ec85b6e5-6dac-4b4e-b921-1d8993ba4174" providerId="ADAL" clId="{575F803F-3B34-4F6B-BD1C-EA417360EFD6}" dt="2024-01-30T17:29:41.605" v="130" actId="962"/>
          <ac:grpSpMkLst>
            <pc:docMk/>
            <pc:sldMk cId="3959669308" sldId="506"/>
            <ac:grpSpMk id="6" creationId="{89588B8A-4ADC-ADC1-0455-259FE8D15644}"/>
          </ac:grpSpMkLst>
        </pc:grpChg>
        <pc:picChg chg="mod">
          <ac:chgData name="Beth Blair" userId="ec85b6e5-6dac-4b4e-b921-1d8993ba4174" providerId="ADAL" clId="{575F803F-3B34-4F6B-BD1C-EA417360EFD6}" dt="2024-01-30T17:27:43.751" v="124" actId="164"/>
          <ac:picMkLst>
            <pc:docMk/>
            <pc:sldMk cId="3959669308" sldId="506"/>
            <ac:picMk id="4" creationId="{35FC4091-1AF9-13B8-4AC4-9DD655533456}"/>
          </ac:picMkLst>
        </pc:picChg>
        <pc:picChg chg="mod">
          <ac:chgData name="Beth Blair" userId="ec85b6e5-6dac-4b4e-b921-1d8993ba4174" providerId="ADAL" clId="{575F803F-3B34-4F6B-BD1C-EA417360EFD6}" dt="2024-01-30T17:28:42.023" v="127" actId="164"/>
          <ac:picMkLst>
            <pc:docMk/>
            <pc:sldMk cId="3959669308" sldId="506"/>
            <ac:picMk id="8" creationId="{8B9CB0CB-8AC1-50B4-0BD7-F1A0284931DB}"/>
          </ac:picMkLst>
        </pc:picChg>
      </pc:sldChg>
      <pc:sldChg chg="modSp mod">
        <pc:chgData name="Beth Blair" userId="ec85b6e5-6dac-4b4e-b921-1d8993ba4174" providerId="ADAL" clId="{575F803F-3B34-4F6B-BD1C-EA417360EFD6}" dt="2024-01-30T14:10:17.497" v="22" actId="962"/>
        <pc:sldMkLst>
          <pc:docMk/>
          <pc:sldMk cId="2882557408" sldId="517"/>
        </pc:sldMkLst>
        <pc:spChg chg="mod">
          <ac:chgData name="Beth Blair" userId="ec85b6e5-6dac-4b4e-b921-1d8993ba4174" providerId="ADAL" clId="{575F803F-3B34-4F6B-BD1C-EA417360EFD6}" dt="2024-01-30T14:05:18.568" v="10" actId="2711"/>
          <ac:spMkLst>
            <pc:docMk/>
            <pc:sldMk cId="2882557408" sldId="517"/>
            <ac:spMk id="2" creationId="{00000000-0000-0000-0000-000000000000}"/>
          </ac:spMkLst>
        </pc:spChg>
        <pc:grpChg chg="mod">
          <ac:chgData name="Beth Blair" userId="ec85b6e5-6dac-4b4e-b921-1d8993ba4174" providerId="ADAL" clId="{575F803F-3B34-4F6B-BD1C-EA417360EFD6}" dt="2024-01-30T14:10:17.497" v="22" actId="962"/>
          <ac:grpSpMkLst>
            <pc:docMk/>
            <pc:sldMk cId="2882557408" sldId="517"/>
            <ac:grpSpMk id="3" creationId="{37E196B3-A189-4D10-98B7-02DD3FA390AF}"/>
          </ac:grpSpMkLst>
        </pc:grpChg>
        <pc:grpChg chg="mod">
          <ac:chgData name="Beth Blair" userId="ec85b6e5-6dac-4b4e-b921-1d8993ba4174" providerId="ADAL" clId="{575F803F-3B34-4F6B-BD1C-EA417360EFD6}" dt="2024-01-30T14:04:53.306" v="8" actId="962"/>
          <ac:grpSpMkLst>
            <pc:docMk/>
            <pc:sldMk cId="2882557408" sldId="517"/>
            <ac:grpSpMk id="23" creationId="{625567E6-6CF5-4865-3B21-D5E676EB0CFC}"/>
          </ac:grpSpMkLst>
        </pc:grpChg>
        <pc:picChg chg="mod">
          <ac:chgData name="Beth Blair" userId="ec85b6e5-6dac-4b4e-b921-1d8993ba4174" providerId="ADAL" clId="{575F803F-3B34-4F6B-BD1C-EA417360EFD6}" dt="2024-01-30T14:04:12.424" v="5" actId="1076"/>
          <ac:picMkLst>
            <pc:docMk/>
            <pc:sldMk cId="2882557408" sldId="517"/>
            <ac:picMk id="22" creationId="{2D4004EF-2C31-24BC-8D3B-3200F86296B6}"/>
          </ac:picMkLst>
        </pc:picChg>
      </pc:sldChg>
      <pc:sldChg chg="addSp delSp modSp mod modClrScheme chgLayout">
        <pc:chgData name="Beth Blair" userId="ec85b6e5-6dac-4b4e-b921-1d8993ba4174" providerId="ADAL" clId="{575F803F-3B34-4F6B-BD1C-EA417360EFD6}" dt="2024-01-30T17:38:47.106" v="158" actId="1076"/>
        <pc:sldMkLst>
          <pc:docMk/>
          <pc:sldMk cId="0" sldId="523"/>
        </pc:sldMkLst>
        <pc:spChg chg="del mod">
          <ac:chgData name="Beth Blair" userId="ec85b6e5-6dac-4b4e-b921-1d8993ba4174" providerId="ADAL" clId="{575F803F-3B34-4F6B-BD1C-EA417360EFD6}" dt="2024-01-30T17:38:24.053" v="151" actId="478"/>
          <ac:spMkLst>
            <pc:docMk/>
            <pc:sldMk cId="0" sldId="523"/>
            <ac:spMk id="2" creationId="{00000000-0000-0000-0000-000000000000}"/>
          </ac:spMkLst>
        </pc:spChg>
        <pc:spChg chg="del mod ord">
          <ac:chgData name="Beth Blair" userId="ec85b6e5-6dac-4b4e-b921-1d8993ba4174" providerId="ADAL" clId="{575F803F-3B34-4F6B-BD1C-EA417360EFD6}" dt="2024-01-30T17:36:51.973" v="138" actId="478"/>
          <ac:spMkLst>
            <pc:docMk/>
            <pc:sldMk cId="0" sldId="523"/>
            <ac:spMk id="5" creationId="{00000000-0000-0000-0000-000000000000}"/>
          </ac:spMkLst>
        </pc:spChg>
        <pc:spChg chg="del">
          <ac:chgData name="Beth Blair" userId="ec85b6e5-6dac-4b4e-b921-1d8993ba4174" providerId="ADAL" clId="{575F803F-3B34-4F6B-BD1C-EA417360EFD6}" dt="2024-01-30T17:37:27.246" v="143" actId="478"/>
          <ac:spMkLst>
            <pc:docMk/>
            <pc:sldMk cId="0" sldId="523"/>
            <ac:spMk id="7" creationId="{DA03E675-AC7A-08FF-5E6D-E9065CFAAC51}"/>
          </ac:spMkLst>
        </pc:spChg>
        <pc:spChg chg="add del mod ord">
          <ac:chgData name="Beth Blair" userId="ec85b6e5-6dac-4b4e-b921-1d8993ba4174" providerId="ADAL" clId="{575F803F-3B34-4F6B-BD1C-EA417360EFD6}" dt="2024-01-30T17:36:39.074" v="136" actId="478"/>
          <ac:spMkLst>
            <pc:docMk/>
            <pc:sldMk cId="0" sldId="523"/>
            <ac:spMk id="8" creationId="{4054E593-A92C-ABF0-6764-5AE3DD9499C8}"/>
          </ac:spMkLst>
        </pc:spChg>
        <pc:spChg chg="add mod ord">
          <ac:chgData name="Beth Blair" userId="ec85b6e5-6dac-4b4e-b921-1d8993ba4174" providerId="ADAL" clId="{575F803F-3B34-4F6B-BD1C-EA417360EFD6}" dt="2024-01-30T17:38:47.106" v="158" actId="1076"/>
          <ac:spMkLst>
            <pc:docMk/>
            <pc:sldMk cId="0" sldId="523"/>
            <ac:spMk id="9" creationId="{444218F2-A5B1-3BD6-64C2-04549663A87C}"/>
          </ac:spMkLst>
        </pc:spChg>
        <pc:spChg chg="add del mod ord">
          <ac:chgData name="Beth Blair" userId="ec85b6e5-6dac-4b4e-b921-1d8993ba4174" providerId="ADAL" clId="{575F803F-3B34-4F6B-BD1C-EA417360EFD6}" dt="2024-01-30T17:37:25.049" v="142"/>
          <ac:spMkLst>
            <pc:docMk/>
            <pc:sldMk cId="0" sldId="523"/>
            <ac:spMk id="12" creationId="{896DA678-3C85-7738-087C-E0A97EAA262A}"/>
          </ac:spMkLst>
        </pc:spChg>
        <pc:spChg chg="add mod ord">
          <ac:chgData name="Beth Blair" userId="ec85b6e5-6dac-4b4e-b921-1d8993ba4174" providerId="ADAL" clId="{575F803F-3B34-4F6B-BD1C-EA417360EFD6}" dt="2024-01-30T17:37:51.380" v="150" actId="13244"/>
          <ac:spMkLst>
            <pc:docMk/>
            <pc:sldMk cId="0" sldId="523"/>
            <ac:spMk id="13" creationId="{AC111812-E4FD-A555-18D1-C739277C2C68}"/>
          </ac:spMkLst>
        </pc:spChg>
      </pc:sldChg>
      <pc:sldChg chg="addSp delSp modSp add mod modClrScheme chgLayout">
        <pc:chgData name="Beth Blair" userId="ec85b6e5-6dac-4b4e-b921-1d8993ba4174" providerId="ADAL" clId="{575F803F-3B34-4F6B-BD1C-EA417360EFD6}" dt="2024-01-30T17:44:32.772" v="221" actId="113"/>
        <pc:sldMkLst>
          <pc:docMk/>
          <pc:sldMk cId="3390201629" sldId="524"/>
        </pc:sldMkLst>
        <pc:spChg chg="del mod">
          <ac:chgData name="Beth Blair" userId="ec85b6e5-6dac-4b4e-b921-1d8993ba4174" providerId="ADAL" clId="{575F803F-3B34-4F6B-BD1C-EA417360EFD6}" dt="2024-01-30T17:43:10.442" v="183" actId="478"/>
          <ac:spMkLst>
            <pc:docMk/>
            <pc:sldMk cId="3390201629" sldId="524"/>
            <ac:spMk id="2" creationId="{00000000-0000-0000-0000-000000000000}"/>
          </ac:spMkLst>
        </pc:spChg>
        <pc:spChg chg="add mod">
          <ac:chgData name="Beth Blair" userId="ec85b6e5-6dac-4b4e-b921-1d8993ba4174" providerId="ADAL" clId="{575F803F-3B34-4F6B-BD1C-EA417360EFD6}" dt="2024-01-30T17:40:17.780" v="167" actId="1076"/>
          <ac:spMkLst>
            <pc:docMk/>
            <pc:sldMk cId="3390201629" sldId="524"/>
            <ac:spMk id="3" creationId="{4D9FE98F-2536-9920-D838-B01D4EAC4877}"/>
          </ac:spMkLst>
        </pc:spChg>
        <pc:spChg chg="mod">
          <ac:chgData name="Beth Blair" userId="ec85b6e5-6dac-4b4e-b921-1d8993ba4174" providerId="ADAL" clId="{575F803F-3B34-4F6B-BD1C-EA417360EFD6}" dt="2024-01-30T17:24:37.885" v="75" actId="1076"/>
          <ac:spMkLst>
            <pc:docMk/>
            <pc:sldMk cId="3390201629" sldId="524"/>
            <ac:spMk id="4" creationId="{00000000-0000-0000-0000-000000000000}"/>
          </ac:spMkLst>
        </pc:spChg>
        <pc:spChg chg="del mod ord">
          <ac:chgData name="Beth Blair" userId="ec85b6e5-6dac-4b4e-b921-1d8993ba4174" providerId="ADAL" clId="{575F803F-3B34-4F6B-BD1C-EA417360EFD6}" dt="2024-01-30T17:43:34.778" v="186" actId="478"/>
          <ac:spMkLst>
            <pc:docMk/>
            <pc:sldMk cId="3390201629" sldId="524"/>
            <ac:spMk id="5" creationId="{00000000-0000-0000-0000-000000000000}"/>
          </ac:spMkLst>
        </pc:spChg>
        <pc:spChg chg="del">
          <ac:chgData name="Beth Blair" userId="ec85b6e5-6dac-4b4e-b921-1d8993ba4174" providerId="ADAL" clId="{575F803F-3B34-4F6B-BD1C-EA417360EFD6}" dt="2024-01-30T17:25:51.413" v="108" actId="478"/>
          <ac:spMkLst>
            <pc:docMk/>
            <pc:sldMk cId="3390201629" sldId="524"/>
            <ac:spMk id="6" creationId="{00000000-0000-0000-0000-000000000000}"/>
          </ac:spMkLst>
        </pc:spChg>
        <pc:spChg chg="add del mod">
          <ac:chgData name="Beth Blair" userId="ec85b6e5-6dac-4b4e-b921-1d8993ba4174" providerId="ADAL" clId="{575F803F-3B34-4F6B-BD1C-EA417360EFD6}" dt="2024-01-30T17:40:25.286" v="169" actId="478"/>
          <ac:spMkLst>
            <pc:docMk/>
            <pc:sldMk cId="3390201629" sldId="524"/>
            <ac:spMk id="10" creationId="{0C1C59A1-DA93-CF66-9B3F-BEA0803A942E}"/>
          </ac:spMkLst>
        </pc:spChg>
        <pc:spChg chg="add mod">
          <ac:chgData name="Beth Blair" userId="ec85b6e5-6dac-4b4e-b921-1d8993ba4174" providerId="ADAL" clId="{575F803F-3B34-4F6B-BD1C-EA417360EFD6}" dt="2024-01-30T17:23:26.191" v="58" actId="1076"/>
          <ac:spMkLst>
            <pc:docMk/>
            <pc:sldMk cId="3390201629" sldId="524"/>
            <ac:spMk id="11" creationId="{F1E37DAD-09DE-FACC-CBA1-72C48F5DCC09}"/>
          </ac:spMkLst>
        </pc:spChg>
        <pc:spChg chg="add del mod ord">
          <ac:chgData name="Beth Blair" userId="ec85b6e5-6dac-4b4e-b921-1d8993ba4174" providerId="ADAL" clId="{575F803F-3B34-4F6B-BD1C-EA417360EFD6}" dt="2024-01-30T17:40:29.516" v="171" actId="478"/>
          <ac:spMkLst>
            <pc:docMk/>
            <pc:sldMk cId="3390201629" sldId="524"/>
            <ac:spMk id="13" creationId="{3ED928AA-9F6C-070D-E44F-D7F86D689705}"/>
          </ac:spMkLst>
        </pc:spChg>
        <pc:spChg chg="add mod">
          <ac:chgData name="Beth Blair" userId="ec85b6e5-6dac-4b4e-b921-1d8993ba4174" providerId="ADAL" clId="{575F803F-3B34-4F6B-BD1C-EA417360EFD6}" dt="2024-01-30T17:25:57.654" v="109"/>
          <ac:spMkLst>
            <pc:docMk/>
            <pc:sldMk cId="3390201629" sldId="524"/>
            <ac:spMk id="14" creationId="{A78B20C9-CF06-26FC-2478-6288E5B62D60}"/>
          </ac:spMkLst>
        </pc:spChg>
        <pc:spChg chg="add mod ord">
          <ac:chgData name="Beth Blair" userId="ec85b6e5-6dac-4b4e-b921-1d8993ba4174" providerId="ADAL" clId="{575F803F-3B34-4F6B-BD1C-EA417360EFD6}" dt="2024-01-30T17:43:14.067" v="184" actId="1076"/>
          <ac:spMkLst>
            <pc:docMk/>
            <pc:sldMk cId="3390201629" sldId="524"/>
            <ac:spMk id="15" creationId="{93AC426F-03F9-868D-9E35-ED6B04C62206}"/>
          </ac:spMkLst>
        </pc:spChg>
        <pc:spChg chg="add mod ord">
          <ac:chgData name="Beth Blair" userId="ec85b6e5-6dac-4b4e-b921-1d8993ba4174" providerId="ADAL" clId="{575F803F-3B34-4F6B-BD1C-EA417360EFD6}" dt="2024-01-30T17:44:32.772" v="221" actId="113"/>
          <ac:spMkLst>
            <pc:docMk/>
            <pc:sldMk cId="3390201629" sldId="524"/>
            <ac:spMk id="17" creationId="{2AC76760-0633-BF48-B521-472F54975F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04F94-59B3-452E-8514-0715A87B1BC9}" type="doc">
      <dgm:prSet loTypeId="urn:microsoft.com/office/officeart/2005/8/layout/radial6" loCatId="relationship" qsTypeId="urn:microsoft.com/office/officeart/2005/8/quickstyle/simple2" qsCatId="simple" csTypeId="urn:microsoft.com/office/officeart/2005/8/colors/accent0_3" csCatId="mainScheme" phldr="1"/>
      <dgm:spPr/>
      <dgm:t>
        <a:bodyPr/>
        <a:lstStyle/>
        <a:p>
          <a:endParaRPr lang="en-US"/>
        </a:p>
      </dgm:t>
    </dgm:pt>
    <dgm:pt modelId="{B07D0082-8354-4B30-8646-859776ADB19A}">
      <dgm:prSet phldrT="[Text]" custT="1"/>
      <dgm:spPr>
        <a:xfrm>
          <a:off x="1460275" y="1652059"/>
          <a:ext cx="1575248" cy="1496480"/>
        </a:xfrm>
        <a:solidFill>
          <a:srgbClr val="276D7B"/>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marL="0" indent="0"/>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Member</a:t>
          </a:r>
        </a:p>
      </dgm:t>
    </dgm:pt>
    <dgm:pt modelId="{21C3FD58-745E-44A7-B5CB-CEBC94FB2BC4}" type="parTrans" cxnId="{2F71695B-0A10-4833-A7AD-3E90DFF65A37}">
      <dgm:prSet/>
      <dgm:spPr/>
      <dgm:t>
        <a:bodyPr/>
        <a:lstStyle/>
        <a:p>
          <a:endParaRPr lang="en-US"/>
        </a:p>
      </dgm:t>
    </dgm:pt>
    <dgm:pt modelId="{193AC534-B0B8-4BAE-9ACA-3DF32214EE89}" type="sibTrans" cxnId="{2F71695B-0A10-4833-A7AD-3E90DFF65A37}">
      <dgm:prSet/>
      <dgm:spPr/>
      <dgm:t>
        <a:bodyPr/>
        <a:lstStyle/>
        <a:p>
          <a:endParaRPr lang="en-US"/>
        </a:p>
      </dgm:t>
    </dgm:pt>
    <dgm:pt modelId="{260752DA-DB60-4491-BE7A-F7BA6256B734}">
      <dgm:prSet phldrT="[Text]" custT="1"/>
      <dgm:spPr>
        <a:xfrm>
          <a:off x="1666277" y="0"/>
          <a:ext cx="1163244" cy="1163244"/>
        </a:xfrm>
        <a:solidFill>
          <a:srgbClr val="276D7B"/>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Workers recruited and report to agency</a:t>
          </a:r>
        </a:p>
      </dgm:t>
    </dgm:pt>
    <dgm:pt modelId="{87452147-193E-4D10-8CF3-7095372DBD54}" type="parTrans" cxnId="{86DA98ED-655C-43E7-A6EF-AC3832E11E22}">
      <dgm:prSet/>
      <dgm:spPr/>
      <dgm:t>
        <a:bodyPr/>
        <a:lstStyle/>
        <a:p>
          <a:endParaRPr lang="en-US"/>
        </a:p>
      </dgm:t>
    </dgm:pt>
    <dgm:pt modelId="{B4CC4DEA-E158-4519-B988-AA19D36709CE}" type="sibTrans" cxnId="{86DA98ED-655C-43E7-A6EF-AC3832E11E22}">
      <dgm:prSet/>
      <dgm:spPr>
        <a:xfrm>
          <a:off x="388195" y="539745"/>
          <a:ext cx="3717095" cy="3717095"/>
        </a:xfrm>
        <a:solidFill>
          <a:srgbClr val="82A3AB"/>
        </a:solidFill>
        <a:ln>
          <a:noFill/>
        </a:ln>
        <a:effectLst>
          <a:outerShdw blurRad="40000" dist="20000" dir="5400000" rotWithShape="0">
            <a:srgbClr val="000000">
              <a:alpha val="38000"/>
            </a:srgbClr>
          </a:outerShdw>
        </a:effectLst>
      </dgm:spPr>
      <dgm:t>
        <a:bodyPr/>
        <a:lstStyle/>
        <a:p>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55098F2D-693D-4FF7-8B05-F3B88FBB120E}">
      <dgm:prSet phldrT="[Text]" custT="1"/>
      <dgm:spPr>
        <a:xfrm>
          <a:off x="3239560" y="2727013"/>
          <a:ext cx="1163244" cy="1163244"/>
        </a:xfrm>
        <a:solidFill>
          <a:srgbClr val="276D7B"/>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Agency specifies</a:t>
          </a:r>
          <a:r>
            <a:rPr lang="en-US" sz="1200" baseline="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salary and benefits</a:t>
          </a:r>
        </a:p>
      </dgm:t>
    </dgm:pt>
    <dgm:pt modelId="{B96EF092-4D71-45AC-89DF-84E7141B6CE1}" type="parTrans" cxnId="{3D4BD39A-6307-4F14-8AF3-CD1115817E03}">
      <dgm:prSet/>
      <dgm:spPr/>
      <dgm:t>
        <a:bodyPr/>
        <a:lstStyle/>
        <a:p>
          <a:endParaRPr lang="en-US"/>
        </a:p>
      </dgm:t>
    </dgm:pt>
    <dgm:pt modelId="{CF98DC09-ED97-4CE1-995F-2925D334DD1B}" type="sibTrans" cxnId="{3D4BD39A-6307-4F14-8AF3-CD1115817E03}">
      <dgm:prSet/>
      <dgm:spPr>
        <a:xfrm>
          <a:off x="389352" y="541752"/>
          <a:ext cx="3717095" cy="3717095"/>
        </a:xfrm>
        <a:solidFill>
          <a:srgbClr val="82A3AB"/>
        </a:solidFill>
        <a:ln>
          <a:noFill/>
        </a:ln>
        <a:effectLst>
          <a:outerShdw blurRad="40000" dist="20000" dir="5400000" rotWithShape="0">
            <a:srgbClr val="000000">
              <a:alpha val="38000"/>
            </a:srgbClr>
          </a:outerShdw>
        </a:effectLst>
      </dgm:spPr>
      <dgm:t>
        <a:bodyPr/>
        <a:lstStyle/>
        <a:p>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643CE265-3639-4F3B-85CD-CDFC2AB68FDA}">
      <dgm:prSet phldrT="[Text]" custT="1"/>
      <dgm:spPr>
        <a:xfrm>
          <a:off x="1666277" y="3635348"/>
          <a:ext cx="1163244" cy="1163244"/>
        </a:xfrm>
        <a:solidFill>
          <a:srgbClr val="276D7B"/>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Normal work hour schedule</a:t>
          </a:r>
        </a:p>
      </dgm:t>
    </dgm:pt>
    <dgm:pt modelId="{9D22A1FA-E4B3-4150-89EF-DC4C0295D62E}" type="parTrans" cxnId="{307D8E8C-A30F-4431-AA11-ED92E1BC6419}">
      <dgm:prSet/>
      <dgm:spPr/>
      <dgm:t>
        <a:bodyPr/>
        <a:lstStyle/>
        <a:p>
          <a:endParaRPr lang="en-US"/>
        </a:p>
      </dgm:t>
    </dgm:pt>
    <dgm:pt modelId="{428576AF-B0C1-4BDD-A1CD-E97308475FDC}" type="sibTrans" cxnId="{307D8E8C-A30F-4431-AA11-ED92E1BC6419}">
      <dgm:prSet/>
      <dgm:spPr>
        <a:xfrm>
          <a:off x="394630" y="527553"/>
          <a:ext cx="3717095" cy="3717095"/>
        </a:xfrm>
        <a:solidFill>
          <a:srgbClr val="82A3AB"/>
        </a:solidFill>
        <a:ln>
          <a:noFill/>
        </a:ln>
        <a:effectLst>
          <a:outerShdw blurRad="40000" dist="20000" dir="5400000" rotWithShape="0">
            <a:srgbClr val="000000">
              <a:alpha val="38000"/>
            </a:srgbClr>
          </a:outerShdw>
        </a:effectLst>
      </dgm:spPr>
      <dgm:t>
        <a:bodyPr/>
        <a:lstStyle/>
        <a:p>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1A79862C-B7BD-4917-BCC1-E0E45ED04A16}">
      <dgm:prSet custT="1"/>
      <dgm:spPr>
        <a:xfrm>
          <a:off x="92994" y="2727013"/>
          <a:ext cx="1163244" cy="1163244"/>
        </a:xfrm>
        <a:solidFill>
          <a:srgbClr val="276D7B"/>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Work</a:t>
          </a:r>
          <a:r>
            <a:rPr lang="en-US" sz="1200" baseline="0" dirty="0">
              <a:solidFill>
                <a:srgbClr val="FFFFFF"/>
              </a:solidFill>
              <a:latin typeface="Calibri" panose="020F0502020204030204" pitchFamily="34" charset="0"/>
              <a:ea typeface="Calibri" panose="020F0502020204030204" pitchFamily="34" charset="0"/>
              <a:cs typeface="Calibri" panose="020F0502020204030204" pitchFamily="34" charset="0"/>
            </a:rPr>
            <a:t>er t</a:t>
          </a:r>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raining required by agency</a:t>
          </a:r>
        </a:p>
      </dgm:t>
    </dgm:pt>
    <dgm:pt modelId="{708AC874-9CA0-4F00-B42F-B870DD0C2724}" type="parTrans" cxnId="{73CC6AE0-89DB-4175-A9C0-AF4193B6ABA3}">
      <dgm:prSet/>
      <dgm:spPr/>
      <dgm:t>
        <a:bodyPr/>
        <a:lstStyle/>
        <a:p>
          <a:endParaRPr lang="en-US"/>
        </a:p>
      </dgm:t>
    </dgm:pt>
    <dgm:pt modelId="{016EC455-56D6-40FC-AA26-0618C22A1D18}" type="sibTrans" cxnId="{73CC6AE0-89DB-4175-A9C0-AF4193B6ABA3}">
      <dgm:prSet/>
      <dgm:spPr>
        <a:xfrm>
          <a:off x="389352" y="541752"/>
          <a:ext cx="3717095" cy="3717095"/>
        </a:xfrm>
        <a:solidFill>
          <a:srgbClr val="82A3AB"/>
        </a:solidFill>
        <a:ln>
          <a:noFill/>
        </a:ln>
        <a:effectLst>
          <a:outerShdw blurRad="40000" dist="20000" dir="5400000" rotWithShape="0">
            <a:srgbClr val="000000">
              <a:alpha val="38000"/>
            </a:srgbClr>
          </a:outerShdw>
        </a:effectLst>
      </dgm:spPr>
      <dgm:t>
        <a:bodyPr/>
        <a:lstStyle/>
        <a:p>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3042DCB6-0854-471A-8C9D-D0A9E9B810BD}">
      <dgm:prSet phldrT="[Text]" custT="1"/>
      <dgm:spPr>
        <a:xfrm>
          <a:off x="3239560" y="910342"/>
          <a:ext cx="1163244" cy="1163244"/>
        </a:xfrm>
        <a:solidFill>
          <a:srgbClr val="276D7B"/>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Program and agency set tasks</a:t>
          </a:r>
        </a:p>
      </dgm:t>
    </dgm:pt>
    <dgm:pt modelId="{1C169502-FC8F-41CE-8399-59DB9B470295}" type="parTrans" cxnId="{BDC1A3D9-859B-4A00-A497-282B866877B2}">
      <dgm:prSet/>
      <dgm:spPr/>
      <dgm:t>
        <a:bodyPr/>
        <a:lstStyle/>
        <a:p>
          <a:endParaRPr lang="en-US"/>
        </a:p>
      </dgm:t>
    </dgm:pt>
    <dgm:pt modelId="{0A988C0A-884F-4B2F-B854-28E104BCBD24}" type="sibTrans" cxnId="{BDC1A3D9-859B-4A00-A497-282B866877B2}">
      <dgm:prSet/>
      <dgm:spPr>
        <a:xfrm>
          <a:off x="389352" y="541752"/>
          <a:ext cx="3717095" cy="3717095"/>
        </a:xfrm>
        <a:solidFill>
          <a:srgbClr val="82A3AB"/>
        </a:solidFill>
        <a:ln>
          <a:noFill/>
        </a:ln>
        <a:effectLst>
          <a:outerShdw blurRad="40000" dist="20000" dir="5400000" rotWithShape="0">
            <a:srgbClr val="000000">
              <a:alpha val="38000"/>
            </a:srgbClr>
          </a:outerShdw>
        </a:effectLst>
      </dgm:spPr>
      <dgm:t>
        <a:bodyPr/>
        <a:lstStyle/>
        <a:p>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48D1224C-6250-4C40-8048-4FFB615CC52B}">
      <dgm:prSet custT="1"/>
      <dgm:spPr>
        <a:xfrm>
          <a:off x="92994" y="910342"/>
          <a:ext cx="1163244" cy="1163244"/>
        </a:xfrm>
        <a:solidFill>
          <a:srgbClr val="276D7B"/>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Case managers determine needs &amp; services</a:t>
          </a:r>
        </a:p>
      </dgm:t>
    </dgm:pt>
    <dgm:pt modelId="{EEF664CF-AB9D-41A1-9301-DB1E2E8009B7}" type="parTrans" cxnId="{FA097FD1-0665-4283-A14F-EB9F1A14A923}">
      <dgm:prSet/>
      <dgm:spPr/>
      <dgm:t>
        <a:bodyPr/>
        <a:lstStyle/>
        <a:p>
          <a:endParaRPr lang="en-US"/>
        </a:p>
      </dgm:t>
    </dgm:pt>
    <dgm:pt modelId="{CDB7D3FB-5472-4AA1-B2C8-6EFB187A4353}" type="sibTrans" cxnId="{FA097FD1-0665-4283-A14F-EB9F1A14A923}">
      <dgm:prSet/>
      <dgm:spPr>
        <a:xfrm>
          <a:off x="390509" y="539745"/>
          <a:ext cx="3717095" cy="3717095"/>
        </a:xfrm>
        <a:solidFill>
          <a:srgbClr val="82A3AB"/>
        </a:solidFill>
        <a:ln>
          <a:noFill/>
        </a:ln>
        <a:effectLst>
          <a:outerShdw blurRad="40000" dist="20000" dir="5400000" rotWithShape="0">
            <a:srgbClr val="000000">
              <a:alpha val="38000"/>
            </a:srgbClr>
          </a:outerShdw>
        </a:effectLst>
      </dgm:spPr>
      <dgm:t>
        <a:bodyPr/>
        <a:lstStyle/>
        <a:p>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08C09CB1-0C5B-4364-BA44-2D2105D9C803}" type="pres">
      <dgm:prSet presAssocID="{E5604F94-59B3-452E-8514-0715A87B1BC9}" presName="Name0" presStyleCnt="0">
        <dgm:presLayoutVars>
          <dgm:chMax val="1"/>
          <dgm:dir/>
          <dgm:animLvl val="ctr"/>
          <dgm:resizeHandles val="exact"/>
        </dgm:presLayoutVars>
      </dgm:prSet>
      <dgm:spPr/>
    </dgm:pt>
    <dgm:pt modelId="{16D7DFF9-7DE9-4C0E-9201-19F98A6788C8}" type="pres">
      <dgm:prSet presAssocID="{B07D0082-8354-4B30-8646-859776ADB19A}" presName="centerShape" presStyleLbl="node0" presStyleIdx="0" presStyleCnt="1" custScaleX="94793" custScaleY="90053"/>
      <dgm:spPr>
        <a:prstGeom prst="ellipse">
          <a:avLst/>
        </a:prstGeom>
      </dgm:spPr>
    </dgm:pt>
    <dgm:pt modelId="{E23BFC3D-AC41-40C4-8CE2-AA67344E12AF}" type="pres">
      <dgm:prSet presAssocID="{260752DA-DB60-4491-BE7A-F7BA6256B734}" presName="node" presStyleLbl="node1" presStyleIdx="0" presStyleCnt="6" custRadScaleRad="104355">
        <dgm:presLayoutVars>
          <dgm:bulletEnabled val="1"/>
        </dgm:presLayoutVars>
      </dgm:prSet>
      <dgm:spPr>
        <a:prstGeom prst="ellipse">
          <a:avLst/>
        </a:prstGeom>
      </dgm:spPr>
    </dgm:pt>
    <dgm:pt modelId="{4E5AFE96-9D59-48FA-93DF-BDEE3AACD86A}" type="pres">
      <dgm:prSet presAssocID="{260752DA-DB60-4491-BE7A-F7BA6256B734}" presName="dummy" presStyleCnt="0"/>
      <dgm:spPr/>
    </dgm:pt>
    <dgm:pt modelId="{6CBFD51F-6155-4AC3-8927-92145E168E95}" type="pres">
      <dgm:prSet presAssocID="{B4CC4DEA-E158-4519-B988-AA19D36709CE}" presName="sibTrans" presStyleLbl="sibTrans2D1" presStyleIdx="0" presStyleCnt="6"/>
      <dgm:spPr>
        <a:prstGeom prst="blockArc">
          <a:avLst>
            <a:gd name="adj1" fmla="val 16202190"/>
            <a:gd name="adj2" fmla="val 19804385"/>
            <a:gd name="adj3" fmla="val 4506"/>
          </a:avLst>
        </a:prstGeom>
      </dgm:spPr>
    </dgm:pt>
    <dgm:pt modelId="{AF405088-3E6B-4A96-A920-17B9848A3408}" type="pres">
      <dgm:prSet presAssocID="{3042DCB6-0854-471A-8C9D-D0A9E9B810BD}" presName="node" presStyleLbl="node1" presStyleIdx="1" presStyleCnt="6">
        <dgm:presLayoutVars>
          <dgm:bulletEnabled val="1"/>
        </dgm:presLayoutVars>
      </dgm:prSet>
      <dgm:spPr>
        <a:prstGeom prst="ellipse">
          <a:avLst/>
        </a:prstGeom>
      </dgm:spPr>
    </dgm:pt>
    <dgm:pt modelId="{212D7237-F685-469A-9FE2-75E9C6BED11D}" type="pres">
      <dgm:prSet presAssocID="{3042DCB6-0854-471A-8C9D-D0A9E9B810BD}" presName="dummy" presStyleCnt="0"/>
      <dgm:spPr/>
    </dgm:pt>
    <dgm:pt modelId="{2ACBFD5E-5D60-4C3E-922D-057D3AB3E8BB}" type="pres">
      <dgm:prSet presAssocID="{0A988C0A-884F-4B2F-B854-28E104BCBD24}" presName="sibTrans" presStyleLbl="sibTrans2D1" presStyleIdx="1" presStyleCnt="6"/>
      <dgm:spPr>
        <a:prstGeom prst="blockArc">
          <a:avLst>
            <a:gd name="adj1" fmla="val 19800000"/>
            <a:gd name="adj2" fmla="val 1800000"/>
            <a:gd name="adj3" fmla="val 4506"/>
          </a:avLst>
        </a:prstGeom>
      </dgm:spPr>
    </dgm:pt>
    <dgm:pt modelId="{7C379E74-E2B0-4B2C-B5C1-2F6369AFD48D}" type="pres">
      <dgm:prSet presAssocID="{55098F2D-693D-4FF7-8B05-F3B88FBB120E}" presName="node" presStyleLbl="node1" presStyleIdx="2" presStyleCnt="6">
        <dgm:presLayoutVars>
          <dgm:bulletEnabled val="1"/>
        </dgm:presLayoutVars>
      </dgm:prSet>
      <dgm:spPr>
        <a:prstGeom prst="ellipse">
          <a:avLst/>
        </a:prstGeom>
      </dgm:spPr>
    </dgm:pt>
    <dgm:pt modelId="{81FC897E-2523-4946-8BDE-EA650919E4B8}" type="pres">
      <dgm:prSet presAssocID="{55098F2D-693D-4FF7-8B05-F3B88FBB120E}" presName="dummy" presStyleCnt="0"/>
      <dgm:spPr/>
    </dgm:pt>
    <dgm:pt modelId="{05915F3A-281F-4591-9511-3E6429C64A50}" type="pres">
      <dgm:prSet presAssocID="{CF98DC09-ED97-4CE1-995F-2925D334DD1B}" presName="sibTrans" presStyleLbl="sibTrans2D1" presStyleIdx="2" presStyleCnt="6"/>
      <dgm:spPr>
        <a:prstGeom prst="blockArc">
          <a:avLst>
            <a:gd name="adj1" fmla="val 1800000"/>
            <a:gd name="adj2" fmla="val 5400000"/>
            <a:gd name="adj3" fmla="val 4506"/>
          </a:avLst>
        </a:prstGeom>
      </dgm:spPr>
    </dgm:pt>
    <dgm:pt modelId="{B0CD5C9B-F6A3-4C0F-ADFC-D564581A0817}" type="pres">
      <dgm:prSet presAssocID="{643CE265-3639-4F3B-85CD-CDFC2AB68FDA}" presName="node" presStyleLbl="node1" presStyleIdx="3" presStyleCnt="6">
        <dgm:presLayoutVars>
          <dgm:bulletEnabled val="1"/>
        </dgm:presLayoutVars>
      </dgm:prSet>
      <dgm:spPr>
        <a:prstGeom prst="ellipse">
          <a:avLst/>
        </a:prstGeom>
      </dgm:spPr>
    </dgm:pt>
    <dgm:pt modelId="{716E556F-5717-41E9-8E90-D549CF327BB8}" type="pres">
      <dgm:prSet presAssocID="{643CE265-3639-4F3B-85CD-CDFC2AB68FDA}" presName="dummy" presStyleCnt="0"/>
      <dgm:spPr/>
    </dgm:pt>
    <dgm:pt modelId="{7288A50E-2F6F-436A-9FC2-707FAF9A73A9}" type="pres">
      <dgm:prSet presAssocID="{428576AF-B0C1-4BDD-A1CD-E97308475FDC}" presName="sibTrans" presStyleLbl="sibTrans2D1" presStyleIdx="3" presStyleCnt="6" custLinFactNeighborX="142" custLinFactNeighborY="-382"/>
      <dgm:spPr>
        <a:prstGeom prst="blockArc">
          <a:avLst>
            <a:gd name="adj1" fmla="val 5400000"/>
            <a:gd name="adj2" fmla="val 9000000"/>
            <a:gd name="adj3" fmla="val 4506"/>
          </a:avLst>
        </a:prstGeom>
      </dgm:spPr>
    </dgm:pt>
    <dgm:pt modelId="{1B1D05C7-D167-41F8-A8F2-DE2D9D7D62FD}" type="pres">
      <dgm:prSet presAssocID="{1A79862C-B7BD-4917-BCC1-E0E45ED04A16}" presName="node" presStyleLbl="node1" presStyleIdx="4" presStyleCnt="6">
        <dgm:presLayoutVars>
          <dgm:bulletEnabled val="1"/>
        </dgm:presLayoutVars>
      </dgm:prSet>
      <dgm:spPr>
        <a:prstGeom prst="ellipse">
          <a:avLst/>
        </a:prstGeom>
      </dgm:spPr>
    </dgm:pt>
    <dgm:pt modelId="{8674C1DE-8F94-4334-8AE4-9BEE8B94A792}" type="pres">
      <dgm:prSet presAssocID="{1A79862C-B7BD-4917-BCC1-E0E45ED04A16}" presName="dummy" presStyleCnt="0"/>
      <dgm:spPr/>
    </dgm:pt>
    <dgm:pt modelId="{9C6C3FBC-CD60-4092-AD17-BC0AC974F246}" type="pres">
      <dgm:prSet presAssocID="{016EC455-56D6-40FC-AA26-0618C22A1D18}" presName="sibTrans" presStyleLbl="sibTrans2D1" presStyleIdx="4" presStyleCnt="6"/>
      <dgm:spPr>
        <a:prstGeom prst="blockArc">
          <a:avLst>
            <a:gd name="adj1" fmla="val 9000000"/>
            <a:gd name="adj2" fmla="val 12600000"/>
            <a:gd name="adj3" fmla="val 4506"/>
          </a:avLst>
        </a:prstGeom>
      </dgm:spPr>
    </dgm:pt>
    <dgm:pt modelId="{97988A28-8CD0-4300-A01E-872CC754B2BA}" type="pres">
      <dgm:prSet presAssocID="{48D1224C-6250-4C40-8048-4FFB615CC52B}" presName="node" presStyleLbl="node1" presStyleIdx="5" presStyleCnt="6">
        <dgm:presLayoutVars>
          <dgm:bulletEnabled val="1"/>
        </dgm:presLayoutVars>
      </dgm:prSet>
      <dgm:spPr>
        <a:prstGeom prst="ellipse">
          <a:avLst/>
        </a:prstGeom>
      </dgm:spPr>
    </dgm:pt>
    <dgm:pt modelId="{C2FA9EDB-1F16-41B6-B686-B9D966CCF82A}" type="pres">
      <dgm:prSet presAssocID="{48D1224C-6250-4C40-8048-4FFB615CC52B}" presName="dummy" presStyleCnt="0"/>
      <dgm:spPr/>
    </dgm:pt>
    <dgm:pt modelId="{3F204C85-9777-406F-872A-48553DCFD6E7}" type="pres">
      <dgm:prSet presAssocID="{CDB7D3FB-5472-4AA1-B2C8-6EFB187A4353}" presName="sibTrans" presStyleLbl="sibTrans2D1" presStyleIdx="5" presStyleCnt="6"/>
      <dgm:spPr>
        <a:prstGeom prst="blockArc">
          <a:avLst>
            <a:gd name="adj1" fmla="val 12595615"/>
            <a:gd name="adj2" fmla="val 16197810"/>
            <a:gd name="adj3" fmla="val 4506"/>
          </a:avLst>
        </a:prstGeom>
      </dgm:spPr>
    </dgm:pt>
  </dgm:ptLst>
  <dgm:cxnLst>
    <dgm:cxn modelId="{408F9F0B-2898-4D17-8F67-105F5645D95A}" type="presOf" srcId="{CF98DC09-ED97-4CE1-995F-2925D334DD1B}" destId="{05915F3A-281F-4591-9511-3E6429C64A50}" srcOrd="0" destOrd="0" presId="urn:microsoft.com/office/officeart/2005/8/layout/radial6"/>
    <dgm:cxn modelId="{8E4A5E2A-6AA1-4405-91B6-6F8C029712A0}" type="presOf" srcId="{643CE265-3639-4F3B-85CD-CDFC2AB68FDA}" destId="{B0CD5C9B-F6A3-4C0F-ADFC-D564581A0817}" srcOrd="0" destOrd="0" presId="urn:microsoft.com/office/officeart/2005/8/layout/radial6"/>
    <dgm:cxn modelId="{3037DA32-8B13-48B3-BC06-92C2E2508ABF}" type="presOf" srcId="{260752DA-DB60-4491-BE7A-F7BA6256B734}" destId="{E23BFC3D-AC41-40C4-8CE2-AA67344E12AF}" srcOrd="0" destOrd="0" presId="urn:microsoft.com/office/officeart/2005/8/layout/radial6"/>
    <dgm:cxn modelId="{2F71695B-0A10-4833-A7AD-3E90DFF65A37}" srcId="{E5604F94-59B3-452E-8514-0715A87B1BC9}" destId="{B07D0082-8354-4B30-8646-859776ADB19A}" srcOrd="0" destOrd="0" parTransId="{21C3FD58-745E-44A7-B5CB-CEBC94FB2BC4}" sibTransId="{193AC534-B0B8-4BAE-9ACA-3DF32214EE89}"/>
    <dgm:cxn modelId="{B8ADC34A-AC9F-48DE-8591-0C5B9547A945}" type="presOf" srcId="{1A79862C-B7BD-4917-BCC1-E0E45ED04A16}" destId="{1B1D05C7-D167-41F8-A8F2-DE2D9D7D62FD}" srcOrd="0" destOrd="0" presId="urn:microsoft.com/office/officeart/2005/8/layout/radial6"/>
    <dgm:cxn modelId="{F869B98B-599A-4EB2-87A6-D961A0C78EC2}" type="presOf" srcId="{CDB7D3FB-5472-4AA1-B2C8-6EFB187A4353}" destId="{3F204C85-9777-406F-872A-48553DCFD6E7}" srcOrd="0" destOrd="0" presId="urn:microsoft.com/office/officeart/2005/8/layout/radial6"/>
    <dgm:cxn modelId="{307D8E8C-A30F-4431-AA11-ED92E1BC6419}" srcId="{B07D0082-8354-4B30-8646-859776ADB19A}" destId="{643CE265-3639-4F3B-85CD-CDFC2AB68FDA}" srcOrd="3" destOrd="0" parTransId="{9D22A1FA-E4B3-4150-89EF-DC4C0295D62E}" sibTransId="{428576AF-B0C1-4BDD-A1CD-E97308475FDC}"/>
    <dgm:cxn modelId="{3D4BD39A-6307-4F14-8AF3-CD1115817E03}" srcId="{B07D0082-8354-4B30-8646-859776ADB19A}" destId="{55098F2D-693D-4FF7-8B05-F3B88FBB120E}" srcOrd="2" destOrd="0" parTransId="{B96EF092-4D71-45AC-89DF-84E7141B6CE1}" sibTransId="{CF98DC09-ED97-4CE1-995F-2925D334DD1B}"/>
    <dgm:cxn modelId="{6D07299C-7012-42AF-82CE-B60F4C9B055F}" type="presOf" srcId="{3042DCB6-0854-471A-8C9D-D0A9E9B810BD}" destId="{AF405088-3E6B-4A96-A920-17B9848A3408}" srcOrd="0" destOrd="0" presId="urn:microsoft.com/office/officeart/2005/8/layout/radial6"/>
    <dgm:cxn modelId="{1EDD499F-DC2A-46DD-B7A2-6A48A2AF02CE}" type="presOf" srcId="{0A988C0A-884F-4B2F-B854-28E104BCBD24}" destId="{2ACBFD5E-5D60-4C3E-922D-057D3AB3E8BB}" srcOrd="0" destOrd="0" presId="urn:microsoft.com/office/officeart/2005/8/layout/radial6"/>
    <dgm:cxn modelId="{CBEB8AA5-3F70-4426-BB88-F5DF836786BB}" type="presOf" srcId="{55098F2D-693D-4FF7-8B05-F3B88FBB120E}" destId="{7C379E74-E2B0-4B2C-B5C1-2F6369AFD48D}" srcOrd="0" destOrd="0" presId="urn:microsoft.com/office/officeart/2005/8/layout/radial6"/>
    <dgm:cxn modelId="{F18E62A9-81CE-41F0-B963-2173DF3D80BE}" type="presOf" srcId="{E5604F94-59B3-452E-8514-0715A87B1BC9}" destId="{08C09CB1-0C5B-4364-BA44-2D2105D9C803}" srcOrd="0" destOrd="0" presId="urn:microsoft.com/office/officeart/2005/8/layout/radial6"/>
    <dgm:cxn modelId="{79E473B9-D297-4A6C-A8FE-8BB1082444BD}" type="presOf" srcId="{428576AF-B0C1-4BDD-A1CD-E97308475FDC}" destId="{7288A50E-2F6F-436A-9FC2-707FAF9A73A9}" srcOrd="0" destOrd="0" presId="urn:microsoft.com/office/officeart/2005/8/layout/radial6"/>
    <dgm:cxn modelId="{FA097FD1-0665-4283-A14F-EB9F1A14A923}" srcId="{B07D0082-8354-4B30-8646-859776ADB19A}" destId="{48D1224C-6250-4C40-8048-4FFB615CC52B}" srcOrd="5" destOrd="0" parTransId="{EEF664CF-AB9D-41A1-9301-DB1E2E8009B7}" sibTransId="{CDB7D3FB-5472-4AA1-B2C8-6EFB187A4353}"/>
    <dgm:cxn modelId="{BDC1A3D9-859B-4A00-A497-282B866877B2}" srcId="{B07D0082-8354-4B30-8646-859776ADB19A}" destId="{3042DCB6-0854-471A-8C9D-D0A9E9B810BD}" srcOrd="1" destOrd="0" parTransId="{1C169502-FC8F-41CE-8399-59DB9B470295}" sibTransId="{0A988C0A-884F-4B2F-B854-28E104BCBD24}"/>
    <dgm:cxn modelId="{9403FADB-A64F-4575-B851-FB32E16251D8}" type="presOf" srcId="{B07D0082-8354-4B30-8646-859776ADB19A}" destId="{16D7DFF9-7DE9-4C0E-9201-19F98A6788C8}" srcOrd="0" destOrd="0" presId="urn:microsoft.com/office/officeart/2005/8/layout/radial6"/>
    <dgm:cxn modelId="{64671FE0-B774-4D1A-93C6-41169A6BE740}" type="presOf" srcId="{48D1224C-6250-4C40-8048-4FFB615CC52B}" destId="{97988A28-8CD0-4300-A01E-872CC754B2BA}" srcOrd="0" destOrd="0" presId="urn:microsoft.com/office/officeart/2005/8/layout/radial6"/>
    <dgm:cxn modelId="{73CC6AE0-89DB-4175-A9C0-AF4193B6ABA3}" srcId="{B07D0082-8354-4B30-8646-859776ADB19A}" destId="{1A79862C-B7BD-4917-BCC1-E0E45ED04A16}" srcOrd="4" destOrd="0" parTransId="{708AC874-9CA0-4F00-B42F-B870DD0C2724}" sibTransId="{016EC455-56D6-40FC-AA26-0618C22A1D18}"/>
    <dgm:cxn modelId="{86DA98ED-655C-43E7-A6EF-AC3832E11E22}" srcId="{B07D0082-8354-4B30-8646-859776ADB19A}" destId="{260752DA-DB60-4491-BE7A-F7BA6256B734}" srcOrd="0" destOrd="0" parTransId="{87452147-193E-4D10-8CF3-7095372DBD54}" sibTransId="{B4CC4DEA-E158-4519-B988-AA19D36709CE}"/>
    <dgm:cxn modelId="{5D7396F7-C8B1-46F5-8E0C-A9952559B2B1}" type="presOf" srcId="{B4CC4DEA-E158-4519-B988-AA19D36709CE}" destId="{6CBFD51F-6155-4AC3-8927-92145E168E95}" srcOrd="0" destOrd="0" presId="urn:microsoft.com/office/officeart/2005/8/layout/radial6"/>
    <dgm:cxn modelId="{EBA9BEF8-2E74-49B0-8ADC-8B123C86559A}" type="presOf" srcId="{016EC455-56D6-40FC-AA26-0618C22A1D18}" destId="{9C6C3FBC-CD60-4092-AD17-BC0AC974F246}" srcOrd="0" destOrd="0" presId="urn:microsoft.com/office/officeart/2005/8/layout/radial6"/>
    <dgm:cxn modelId="{65572B94-6962-4F56-8190-A72FAA7949FB}" type="presParOf" srcId="{08C09CB1-0C5B-4364-BA44-2D2105D9C803}" destId="{16D7DFF9-7DE9-4C0E-9201-19F98A6788C8}" srcOrd="0" destOrd="0" presId="urn:microsoft.com/office/officeart/2005/8/layout/radial6"/>
    <dgm:cxn modelId="{44BFAF1F-97E2-465B-AAEC-297FDB02B9C5}" type="presParOf" srcId="{08C09CB1-0C5B-4364-BA44-2D2105D9C803}" destId="{E23BFC3D-AC41-40C4-8CE2-AA67344E12AF}" srcOrd="1" destOrd="0" presId="urn:microsoft.com/office/officeart/2005/8/layout/radial6"/>
    <dgm:cxn modelId="{62C197B3-9165-47D1-858A-2F5A96C50A1E}" type="presParOf" srcId="{08C09CB1-0C5B-4364-BA44-2D2105D9C803}" destId="{4E5AFE96-9D59-48FA-93DF-BDEE3AACD86A}" srcOrd="2" destOrd="0" presId="urn:microsoft.com/office/officeart/2005/8/layout/radial6"/>
    <dgm:cxn modelId="{D5BF3F56-3A45-432E-A072-58CD44E43153}" type="presParOf" srcId="{08C09CB1-0C5B-4364-BA44-2D2105D9C803}" destId="{6CBFD51F-6155-4AC3-8927-92145E168E95}" srcOrd="3" destOrd="0" presId="urn:microsoft.com/office/officeart/2005/8/layout/radial6"/>
    <dgm:cxn modelId="{E404F4E3-A8C9-4203-A38D-7DAD0A6CB627}" type="presParOf" srcId="{08C09CB1-0C5B-4364-BA44-2D2105D9C803}" destId="{AF405088-3E6B-4A96-A920-17B9848A3408}" srcOrd="4" destOrd="0" presId="urn:microsoft.com/office/officeart/2005/8/layout/radial6"/>
    <dgm:cxn modelId="{D0A5BBA6-B07D-44BE-9AE1-844D19E4A3DE}" type="presParOf" srcId="{08C09CB1-0C5B-4364-BA44-2D2105D9C803}" destId="{212D7237-F685-469A-9FE2-75E9C6BED11D}" srcOrd="5" destOrd="0" presId="urn:microsoft.com/office/officeart/2005/8/layout/radial6"/>
    <dgm:cxn modelId="{436D2E20-59FB-42F0-A625-43E233EBD97B}" type="presParOf" srcId="{08C09CB1-0C5B-4364-BA44-2D2105D9C803}" destId="{2ACBFD5E-5D60-4C3E-922D-057D3AB3E8BB}" srcOrd="6" destOrd="0" presId="urn:microsoft.com/office/officeart/2005/8/layout/radial6"/>
    <dgm:cxn modelId="{87C8ED88-F81E-4C9E-91F6-D5CD9F862D4D}" type="presParOf" srcId="{08C09CB1-0C5B-4364-BA44-2D2105D9C803}" destId="{7C379E74-E2B0-4B2C-B5C1-2F6369AFD48D}" srcOrd="7" destOrd="0" presId="urn:microsoft.com/office/officeart/2005/8/layout/radial6"/>
    <dgm:cxn modelId="{50A73088-E6C7-4591-A6E2-DD39D86562A8}" type="presParOf" srcId="{08C09CB1-0C5B-4364-BA44-2D2105D9C803}" destId="{81FC897E-2523-4946-8BDE-EA650919E4B8}" srcOrd="8" destOrd="0" presId="urn:microsoft.com/office/officeart/2005/8/layout/radial6"/>
    <dgm:cxn modelId="{F1433B46-E87A-4D58-B729-69677B50CFE4}" type="presParOf" srcId="{08C09CB1-0C5B-4364-BA44-2D2105D9C803}" destId="{05915F3A-281F-4591-9511-3E6429C64A50}" srcOrd="9" destOrd="0" presId="urn:microsoft.com/office/officeart/2005/8/layout/radial6"/>
    <dgm:cxn modelId="{6F2665DE-C893-4B97-B865-61BFD62F0809}" type="presParOf" srcId="{08C09CB1-0C5B-4364-BA44-2D2105D9C803}" destId="{B0CD5C9B-F6A3-4C0F-ADFC-D564581A0817}" srcOrd="10" destOrd="0" presId="urn:microsoft.com/office/officeart/2005/8/layout/radial6"/>
    <dgm:cxn modelId="{6D1DF635-9BF4-467D-8273-6C02EA10524B}" type="presParOf" srcId="{08C09CB1-0C5B-4364-BA44-2D2105D9C803}" destId="{716E556F-5717-41E9-8E90-D549CF327BB8}" srcOrd="11" destOrd="0" presId="urn:microsoft.com/office/officeart/2005/8/layout/radial6"/>
    <dgm:cxn modelId="{1BE411A3-76DB-427E-A48C-9F83479413AC}" type="presParOf" srcId="{08C09CB1-0C5B-4364-BA44-2D2105D9C803}" destId="{7288A50E-2F6F-436A-9FC2-707FAF9A73A9}" srcOrd="12" destOrd="0" presId="urn:microsoft.com/office/officeart/2005/8/layout/radial6"/>
    <dgm:cxn modelId="{03C68EAB-207F-45BE-8143-B716DB89B28F}" type="presParOf" srcId="{08C09CB1-0C5B-4364-BA44-2D2105D9C803}" destId="{1B1D05C7-D167-41F8-A8F2-DE2D9D7D62FD}" srcOrd="13" destOrd="0" presId="urn:microsoft.com/office/officeart/2005/8/layout/radial6"/>
    <dgm:cxn modelId="{3F303D84-DB51-41B2-8AED-BD90CBC64ED8}" type="presParOf" srcId="{08C09CB1-0C5B-4364-BA44-2D2105D9C803}" destId="{8674C1DE-8F94-4334-8AE4-9BEE8B94A792}" srcOrd="14" destOrd="0" presId="urn:microsoft.com/office/officeart/2005/8/layout/radial6"/>
    <dgm:cxn modelId="{2C37E899-D3D0-48D3-9984-FF3FA68B3E63}" type="presParOf" srcId="{08C09CB1-0C5B-4364-BA44-2D2105D9C803}" destId="{9C6C3FBC-CD60-4092-AD17-BC0AC974F246}" srcOrd="15" destOrd="0" presId="urn:microsoft.com/office/officeart/2005/8/layout/radial6"/>
    <dgm:cxn modelId="{5133D160-7BC9-47D3-8BD6-AF521A503695}" type="presParOf" srcId="{08C09CB1-0C5B-4364-BA44-2D2105D9C803}" destId="{97988A28-8CD0-4300-A01E-872CC754B2BA}" srcOrd="16" destOrd="0" presId="urn:microsoft.com/office/officeart/2005/8/layout/radial6"/>
    <dgm:cxn modelId="{67635F93-10FA-495C-8643-F79F25230937}" type="presParOf" srcId="{08C09CB1-0C5B-4364-BA44-2D2105D9C803}" destId="{C2FA9EDB-1F16-41B6-B686-B9D966CCF82A}" srcOrd="17" destOrd="0" presId="urn:microsoft.com/office/officeart/2005/8/layout/radial6"/>
    <dgm:cxn modelId="{0AB4EA3B-9F5D-4CAF-927D-8BB3D3A2D7D6}" type="presParOf" srcId="{08C09CB1-0C5B-4364-BA44-2D2105D9C803}" destId="{3F204C85-9777-406F-872A-48553DCFD6E7}" srcOrd="18"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42A7D-E5F2-4D92-BC39-DC1F2BB5825D}" type="doc">
      <dgm:prSet loTypeId="urn:microsoft.com/office/officeart/2005/8/layout/hProcess9" loCatId="process" qsTypeId="urn:microsoft.com/office/officeart/2005/8/quickstyle/simple1" qsCatId="simple" csTypeId="urn:microsoft.com/office/officeart/2005/8/colors/accent0_3" csCatId="mainScheme" phldr="1"/>
      <dgm:spPr/>
    </dgm:pt>
    <dgm:pt modelId="{A80AF6F5-D2F4-44B1-9571-CBF4CC6B1742}">
      <dgm:prSet phldrT="[Text]"/>
      <dgm:spPr>
        <a:solidFill>
          <a:srgbClr val="276D7B"/>
        </a:solidFill>
        <a:ln>
          <a:solidFill>
            <a:srgbClr val="276D7B"/>
          </a:solidFill>
        </a:ln>
      </dgm:spPr>
      <dgm:t>
        <a:bodyPr/>
        <a:lstStyle/>
        <a:p>
          <a:r>
            <a:rPr lang="en-US" dirty="0">
              <a:solidFill>
                <a:schemeClr val="bg1"/>
              </a:solidFill>
              <a:latin typeface="Calibri" panose="020F0502020204030204" pitchFamily="34" charset="0"/>
            </a:rPr>
            <a:t>Individuals have </a:t>
          </a:r>
          <a:r>
            <a:rPr lang="en-US" b="1" dirty="0">
              <a:solidFill>
                <a:schemeClr val="bg1"/>
              </a:solidFill>
              <a:latin typeface="Calibri" panose="020F0502020204030204" pitchFamily="34" charset="0"/>
            </a:rPr>
            <a:t>EMPLOYER</a:t>
          </a:r>
          <a:r>
            <a:rPr lang="en-US" dirty="0">
              <a:solidFill>
                <a:schemeClr val="bg1"/>
              </a:solidFill>
              <a:latin typeface="Calibri" panose="020F0502020204030204" pitchFamily="34" charset="0"/>
            </a:rPr>
            <a:t> and </a:t>
          </a:r>
          <a:r>
            <a:rPr lang="en-US" b="1" dirty="0">
              <a:solidFill>
                <a:schemeClr val="bg1"/>
              </a:solidFill>
              <a:latin typeface="Calibri" panose="020F0502020204030204" pitchFamily="34" charset="0"/>
            </a:rPr>
            <a:t>BUDGET AUTHORITY</a:t>
          </a:r>
          <a:r>
            <a:rPr lang="en-US" dirty="0">
              <a:solidFill>
                <a:schemeClr val="bg1"/>
              </a:solidFill>
              <a:latin typeface="Calibri" panose="020F0502020204030204" pitchFamily="34" charset="0"/>
            </a:rPr>
            <a:t> to make flexible purchases of goods and services</a:t>
          </a:r>
        </a:p>
      </dgm:t>
      <dgm:extLst>
        <a:ext uri="{E40237B7-FDA0-4F09-8148-C483321AD2D9}">
          <dgm14:cNvPr xmlns:dgm14="http://schemas.microsoft.com/office/drawing/2010/diagram" id="0" name="" descr="Box 3&#10;Individuals have EMPLOYER and BUDGET AUTHORITY to make flexible purchases of goods and services&#10;"/>
        </a:ext>
      </dgm:extLst>
    </dgm:pt>
    <dgm:pt modelId="{0A946DCC-6B10-4CBF-9C90-AE0D3D5EB98D}" type="sibTrans" cxnId="{8625F86D-39A6-458C-B6AB-3CEA85CC1746}">
      <dgm:prSet/>
      <dgm:spPr/>
      <dgm:t>
        <a:bodyPr/>
        <a:lstStyle/>
        <a:p>
          <a:endParaRPr lang="en-US"/>
        </a:p>
      </dgm:t>
    </dgm:pt>
    <dgm:pt modelId="{350BE260-99D8-4352-B6C6-3F872E814EBD}" type="parTrans" cxnId="{8625F86D-39A6-458C-B6AB-3CEA85CC1746}">
      <dgm:prSet/>
      <dgm:spPr/>
      <dgm:t>
        <a:bodyPr/>
        <a:lstStyle/>
        <a:p>
          <a:endParaRPr lang="en-US"/>
        </a:p>
      </dgm:t>
    </dgm:pt>
    <dgm:pt modelId="{C310E7E8-0E1D-492A-A757-9B7B0CCC5A52}">
      <dgm:prSet phldrT="[Text]"/>
      <dgm:spPr>
        <a:solidFill>
          <a:srgbClr val="E98035"/>
        </a:solidFill>
        <a:ln>
          <a:solidFill>
            <a:srgbClr val="E98035"/>
          </a:solidFill>
        </a:ln>
      </dgm:spPr>
      <dgm:t>
        <a:bodyPr/>
        <a:lstStyle/>
        <a:p>
          <a:r>
            <a:rPr lang="en-US" dirty="0">
              <a:solidFill>
                <a:schemeClr val="tx1"/>
              </a:solidFill>
              <a:latin typeface="Calibri" panose="020F0502020204030204" pitchFamily="34" charset="0"/>
            </a:rPr>
            <a:t>Individuals have </a:t>
          </a:r>
          <a:r>
            <a:rPr lang="en-US" b="1" dirty="0">
              <a:solidFill>
                <a:schemeClr val="tx1"/>
              </a:solidFill>
              <a:latin typeface="Calibri" panose="020F0502020204030204" pitchFamily="34" charset="0"/>
            </a:rPr>
            <a:t>EMPLOYER AUTHORITY </a:t>
          </a:r>
          <a:r>
            <a:rPr lang="en-US" b="0" dirty="0">
              <a:solidFill>
                <a:schemeClr val="tx1"/>
              </a:solidFill>
              <a:latin typeface="Calibri" panose="020F0502020204030204" pitchFamily="34" charset="0"/>
            </a:rPr>
            <a:t>to hire, manage, and fire workers</a:t>
          </a:r>
          <a:endParaRPr lang="en-US" dirty="0">
            <a:solidFill>
              <a:schemeClr val="tx1"/>
            </a:solidFill>
            <a:latin typeface="Calibri" panose="020F0502020204030204" pitchFamily="34" charset="0"/>
          </a:endParaRPr>
        </a:p>
      </dgm:t>
      <dgm:extLst>
        <a:ext uri="{E40237B7-FDA0-4F09-8148-C483321AD2D9}">
          <dgm14:cNvPr xmlns:dgm14="http://schemas.microsoft.com/office/drawing/2010/diagram" id="0" name="" descr="Box 2&#10;Individuals share feedback and preferences with agency&#10;&#10;"/>
        </a:ext>
      </dgm:extLst>
    </dgm:pt>
    <dgm:pt modelId="{1F0E30B3-0911-48BB-9442-2B2CCFEAF8AB}" type="sibTrans" cxnId="{54612E15-66AA-4128-9760-6E7334CCB8AD}">
      <dgm:prSet/>
      <dgm:spPr/>
      <dgm:t>
        <a:bodyPr/>
        <a:lstStyle/>
        <a:p>
          <a:endParaRPr lang="en-US"/>
        </a:p>
      </dgm:t>
    </dgm:pt>
    <dgm:pt modelId="{857C607D-BF28-4B37-BA7F-E7E3A5E765E0}" type="parTrans" cxnId="{54612E15-66AA-4128-9760-6E7334CCB8AD}">
      <dgm:prSet/>
      <dgm:spPr/>
      <dgm:t>
        <a:bodyPr/>
        <a:lstStyle/>
        <a:p>
          <a:endParaRPr lang="en-US"/>
        </a:p>
      </dgm:t>
    </dgm:pt>
    <dgm:pt modelId="{9E7547F1-5D77-45F7-A42C-2E3F1865320A}">
      <dgm:prSet phldrT="[Text]"/>
      <dgm:spPr>
        <a:solidFill>
          <a:srgbClr val="89C765"/>
        </a:solidFill>
        <a:ln>
          <a:solidFill>
            <a:srgbClr val="89C765"/>
          </a:solidFill>
        </a:ln>
      </dgm:spPr>
      <dgm:t>
        <a:bodyPr/>
        <a:lstStyle/>
        <a:p>
          <a:r>
            <a:rPr lang="en-US" dirty="0">
              <a:solidFill>
                <a:schemeClr val="tx1"/>
              </a:solidFill>
              <a:latin typeface="Calibri" panose="020F0502020204030204" pitchFamily="34" charset="0"/>
            </a:rPr>
            <a:t>Individuals share feedback and preferences with agency</a:t>
          </a:r>
          <a:endParaRPr lang="en-US" b="0" dirty="0">
            <a:solidFill>
              <a:schemeClr val="tx1"/>
            </a:solidFill>
            <a:latin typeface="Calibri" panose="020F0502020204030204" pitchFamily="34" charset="0"/>
          </a:endParaRPr>
        </a:p>
      </dgm:t>
      <dgm:extLst>
        <a:ext uri="{E40237B7-FDA0-4F09-8148-C483321AD2D9}">
          <dgm14:cNvPr xmlns:dgm14="http://schemas.microsoft.com/office/drawing/2010/diagram" id="0" name="" descr="Box 1&#10;Individuals share feedback and preferences with agency&#10;"/>
        </a:ext>
      </dgm:extLst>
    </dgm:pt>
    <dgm:pt modelId="{D39DDCD2-B5DA-400C-95C4-F868A037ED12}" type="parTrans" cxnId="{338C9DFA-5F12-4E89-A95E-4F0DE7253D7A}">
      <dgm:prSet/>
      <dgm:spPr/>
      <dgm:t>
        <a:bodyPr/>
        <a:lstStyle/>
        <a:p>
          <a:endParaRPr lang="en-US"/>
        </a:p>
      </dgm:t>
    </dgm:pt>
    <dgm:pt modelId="{624CEA08-BB01-4782-97A0-5626A5A2BE82}" type="sibTrans" cxnId="{338C9DFA-5F12-4E89-A95E-4F0DE7253D7A}">
      <dgm:prSet/>
      <dgm:spPr/>
      <dgm:t>
        <a:bodyPr/>
        <a:lstStyle/>
        <a:p>
          <a:endParaRPr lang="en-US"/>
        </a:p>
      </dgm:t>
    </dgm:pt>
    <dgm:pt modelId="{36EC4094-23D4-4781-9686-0FEFB04A6933}" type="pres">
      <dgm:prSet presAssocID="{01642A7D-E5F2-4D92-BC39-DC1F2BB5825D}" presName="CompostProcess" presStyleCnt="0">
        <dgm:presLayoutVars>
          <dgm:dir/>
          <dgm:resizeHandles val="exact"/>
        </dgm:presLayoutVars>
      </dgm:prSet>
      <dgm:spPr/>
    </dgm:pt>
    <dgm:pt modelId="{C37D67E9-5FBA-41D8-B6A0-E8FD49A906F8}" type="pres">
      <dgm:prSet presAssocID="{01642A7D-E5F2-4D92-BC39-DC1F2BB5825D}" presName="arrow" presStyleLbl="bgShp" presStyleIdx="0" presStyleCnt="1" custScaleY="94030"/>
      <dgm:spPr>
        <a:solidFill>
          <a:srgbClr val="82A3AB"/>
        </a:solidFill>
      </dgm:spPr>
      <dgm:extLst>
        <a:ext uri="{E40237B7-FDA0-4F09-8148-C483321AD2D9}">
          <dgm14:cNvPr xmlns:dgm14="http://schemas.microsoft.com/office/drawing/2010/diagram" id="0" name="" descr="Grey arrow underneath text. Arrow indicates how self-direction an offer more choice depending upon the model."/>
        </a:ext>
      </dgm:extLst>
    </dgm:pt>
    <dgm:pt modelId="{957AC175-D21A-47FC-9A12-CCF24C4B4A93}" type="pres">
      <dgm:prSet presAssocID="{01642A7D-E5F2-4D92-BC39-DC1F2BB5825D}" presName="linearProcess" presStyleCnt="0"/>
      <dgm:spPr/>
    </dgm:pt>
    <dgm:pt modelId="{A2718EAB-9564-49D0-A541-46C2D9E2AE9B}" type="pres">
      <dgm:prSet presAssocID="{9E7547F1-5D77-45F7-A42C-2E3F1865320A}" presName="textNode" presStyleLbl="node1" presStyleIdx="0" presStyleCnt="3">
        <dgm:presLayoutVars>
          <dgm:bulletEnabled val="1"/>
        </dgm:presLayoutVars>
      </dgm:prSet>
      <dgm:spPr/>
    </dgm:pt>
    <dgm:pt modelId="{C524A897-868E-4AED-90C7-048674A09FDF}" type="pres">
      <dgm:prSet presAssocID="{624CEA08-BB01-4782-97A0-5626A5A2BE82}" presName="sibTrans" presStyleCnt="0"/>
      <dgm:spPr/>
    </dgm:pt>
    <dgm:pt modelId="{EFD6690B-16D3-4B05-9317-A5679F5F15CA}" type="pres">
      <dgm:prSet presAssocID="{C310E7E8-0E1D-492A-A757-9B7B0CCC5A52}" presName="textNode" presStyleLbl="node1" presStyleIdx="1" presStyleCnt="3">
        <dgm:presLayoutVars>
          <dgm:bulletEnabled val="1"/>
        </dgm:presLayoutVars>
      </dgm:prSet>
      <dgm:spPr/>
    </dgm:pt>
    <dgm:pt modelId="{41CC0498-FFF4-499E-B48C-0A20269D9551}" type="pres">
      <dgm:prSet presAssocID="{1F0E30B3-0911-48BB-9442-2B2CCFEAF8AB}" presName="sibTrans" presStyleCnt="0"/>
      <dgm:spPr/>
    </dgm:pt>
    <dgm:pt modelId="{B6D3BCF2-3CED-4A4F-9F88-5F056381F0CF}" type="pres">
      <dgm:prSet presAssocID="{A80AF6F5-D2F4-44B1-9571-CBF4CC6B1742}" presName="textNode" presStyleLbl="node1" presStyleIdx="2" presStyleCnt="3" custLinFactNeighborX="-34809">
        <dgm:presLayoutVars>
          <dgm:bulletEnabled val="1"/>
        </dgm:presLayoutVars>
      </dgm:prSet>
      <dgm:spPr/>
    </dgm:pt>
  </dgm:ptLst>
  <dgm:cxnLst>
    <dgm:cxn modelId="{54612E15-66AA-4128-9760-6E7334CCB8AD}" srcId="{01642A7D-E5F2-4D92-BC39-DC1F2BB5825D}" destId="{C310E7E8-0E1D-492A-A757-9B7B0CCC5A52}" srcOrd="1" destOrd="0" parTransId="{857C607D-BF28-4B37-BA7F-E7E3A5E765E0}" sibTransId="{1F0E30B3-0911-48BB-9442-2B2CCFEAF8AB}"/>
    <dgm:cxn modelId="{7F04C21B-B935-485C-A4EA-2D2C892A66A9}" type="presOf" srcId="{01642A7D-E5F2-4D92-BC39-DC1F2BB5825D}" destId="{36EC4094-23D4-4781-9686-0FEFB04A6933}" srcOrd="0" destOrd="0" presId="urn:microsoft.com/office/officeart/2005/8/layout/hProcess9"/>
    <dgm:cxn modelId="{8625F86D-39A6-458C-B6AB-3CEA85CC1746}" srcId="{01642A7D-E5F2-4D92-BC39-DC1F2BB5825D}" destId="{A80AF6F5-D2F4-44B1-9571-CBF4CC6B1742}" srcOrd="2" destOrd="0" parTransId="{350BE260-99D8-4352-B6C6-3F872E814EBD}" sibTransId="{0A946DCC-6B10-4CBF-9C90-AE0D3D5EB98D}"/>
    <dgm:cxn modelId="{7EC82751-68AB-4408-B4BD-D37A13E7B4AF}" type="presOf" srcId="{9E7547F1-5D77-45F7-A42C-2E3F1865320A}" destId="{A2718EAB-9564-49D0-A541-46C2D9E2AE9B}" srcOrd="0" destOrd="0" presId="urn:microsoft.com/office/officeart/2005/8/layout/hProcess9"/>
    <dgm:cxn modelId="{8B62479E-3FF8-4BB4-97BA-E980407C2270}" type="presOf" srcId="{C310E7E8-0E1D-492A-A757-9B7B0CCC5A52}" destId="{EFD6690B-16D3-4B05-9317-A5679F5F15CA}" srcOrd="0" destOrd="0" presId="urn:microsoft.com/office/officeart/2005/8/layout/hProcess9"/>
    <dgm:cxn modelId="{3885A2E8-8236-4896-ABEE-DF745F10A6EA}" type="presOf" srcId="{A80AF6F5-D2F4-44B1-9571-CBF4CC6B1742}" destId="{B6D3BCF2-3CED-4A4F-9F88-5F056381F0CF}" srcOrd="0" destOrd="0" presId="urn:microsoft.com/office/officeart/2005/8/layout/hProcess9"/>
    <dgm:cxn modelId="{338C9DFA-5F12-4E89-A95E-4F0DE7253D7A}" srcId="{01642A7D-E5F2-4D92-BC39-DC1F2BB5825D}" destId="{9E7547F1-5D77-45F7-A42C-2E3F1865320A}" srcOrd="0" destOrd="0" parTransId="{D39DDCD2-B5DA-400C-95C4-F868A037ED12}" sibTransId="{624CEA08-BB01-4782-97A0-5626A5A2BE82}"/>
    <dgm:cxn modelId="{FA1DCF81-BF76-432E-A223-A9E71AFF2F47}" type="presParOf" srcId="{36EC4094-23D4-4781-9686-0FEFB04A6933}" destId="{C37D67E9-5FBA-41D8-B6A0-E8FD49A906F8}" srcOrd="0" destOrd="0" presId="urn:microsoft.com/office/officeart/2005/8/layout/hProcess9"/>
    <dgm:cxn modelId="{03BC8D5E-527B-4D4D-BFF5-33799122447F}" type="presParOf" srcId="{36EC4094-23D4-4781-9686-0FEFB04A6933}" destId="{957AC175-D21A-47FC-9A12-CCF24C4B4A93}" srcOrd="1" destOrd="0" presId="urn:microsoft.com/office/officeart/2005/8/layout/hProcess9"/>
    <dgm:cxn modelId="{7A7D64EC-6891-4077-9DC1-1D4CA2E795D0}" type="presParOf" srcId="{957AC175-D21A-47FC-9A12-CCF24C4B4A93}" destId="{A2718EAB-9564-49D0-A541-46C2D9E2AE9B}" srcOrd="0" destOrd="0" presId="urn:microsoft.com/office/officeart/2005/8/layout/hProcess9"/>
    <dgm:cxn modelId="{4ECA5C84-0EC3-4E45-82FC-98D4604C4CA2}" type="presParOf" srcId="{957AC175-D21A-47FC-9A12-CCF24C4B4A93}" destId="{C524A897-868E-4AED-90C7-048674A09FDF}" srcOrd="1" destOrd="0" presId="urn:microsoft.com/office/officeart/2005/8/layout/hProcess9"/>
    <dgm:cxn modelId="{E42137BE-6322-481C-98DC-C732751DCAD8}" type="presParOf" srcId="{957AC175-D21A-47FC-9A12-CCF24C4B4A93}" destId="{EFD6690B-16D3-4B05-9317-A5679F5F15CA}" srcOrd="2" destOrd="0" presId="urn:microsoft.com/office/officeart/2005/8/layout/hProcess9"/>
    <dgm:cxn modelId="{C930923F-1C43-46DC-906C-10BE0E3D3863}" type="presParOf" srcId="{957AC175-D21A-47FC-9A12-CCF24C4B4A93}" destId="{41CC0498-FFF4-499E-B48C-0A20269D9551}" srcOrd="3" destOrd="0" presId="urn:microsoft.com/office/officeart/2005/8/layout/hProcess9"/>
    <dgm:cxn modelId="{313BE07D-A029-4DD3-ADC1-595D34663407}" type="presParOf" srcId="{957AC175-D21A-47FC-9A12-CCF24C4B4A93}" destId="{B6D3BCF2-3CED-4A4F-9F88-5F056381F0C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4C85-9777-406F-872A-48553DCFD6E7}">
      <dsp:nvSpPr>
        <dsp:cNvPr id="0" name=""/>
        <dsp:cNvSpPr/>
      </dsp:nvSpPr>
      <dsp:spPr>
        <a:xfrm>
          <a:off x="355588" y="679801"/>
          <a:ext cx="3875036" cy="3875036"/>
        </a:xfrm>
        <a:prstGeom prst="blockArc">
          <a:avLst>
            <a:gd name="adj1" fmla="val 12595615"/>
            <a:gd name="adj2" fmla="val 16197810"/>
            <a:gd name="adj3" fmla="val 4506"/>
          </a:avLst>
        </a:prstGeom>
        <a:solidFill>
          <a:srgbClr val="82A3AB"/>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C6C3FBC-CD60-4092-AD17-BC0AC974F246}">
      <dsp:nvSpPr>
        <dsp:cNvPr id="0" name=""/>
        <dsp:cNvSpPr/>
      </dsp:nvSpPr>
      <dsp:spPr>
        <a:xfrm>
          <a:off x="310381" y="762819"/>
          <a:ext cx="3875036" cy="3875036"/>
        </a:xfrm>
        <a:prstGeom prst="blockArc">
          <a:avLst>
            <a:gd name="adj1" fmla="val 9000000"/>
            <a:gd name="adj2" fmla="val 12600000"/>
            <a:gd name="adj3" fmla="val 4506"/>
          </a:avLst>
        </a:prstGeom>
        <a:solidFill>
          <a:srgbClr val="82A3AB"/>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288A50E-2F6F-436A-9FC2-707FAF9A73A9}">
      <dsp:nvSpPr>
        <dsp:cNvPr id="0" name=""/>
        <dsp:cNvSpPr/>
      </dsp:nvSpPr>
      <dsp:spPr>
        <a:xfrm>
          <a:off x="315884" y="748016"/>
          <a:ext cx="3875036" cy="3875036"/>
        </a:xfrm>
        <a:prstGeom prst="blockArc">
          <a:avLst>
            <a:gd name="adj1" fmla="val 5400000"/>
            <a:gd name="adj2" fmla="val 9000000"/>
            <a:gd name="adj3" fmla="val 4506"/>
          </a:avLst>
        </a:prstGeom>
        <a:solidFill>
          <a:srgbClr val="82A3AB"/>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5915F3A-281F-4591-9511-3E6429C64A50}">
      <dsp:nvSpPr>
        <dsp:cNvPr id="0" name=""/>
        <dsp:cNvSpPr/>
      </dsp:nvSpPr>
      <dsp:spPr>
        <a:xfrm>
          <a:off x="310381" y="762819"/>
          <a:ext cx="3875036" cy="3875036"/>
        </a:xfrm>
        <a:prstGeom prst="blockArc">
          <a:avLst>
            <a:gd name="adj1" fmla="val 1800000"/>
            <a:gd name="adj2" fmla="val 5400000"/>
            <a:gd name="adj3" fmla="val 4506"/>
          </a:avLst>
        </a:prstGeom>
        <a:solidFill>
          <a:srgbClr val="82A3AB"/>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ACBFD5E-5D60-4C3E-922D-057D3AB3E8BB}">
      <dsp:nvSpPr>
        <dsp:cNvPr id="0" name=""/>
        <dsp:cNvSpPr/>
      </dsp:nvSpPr>
      <dsp:spPr>
        <a:xfrm>
          <a:off x="310381" y="762819"/>
          <a:ext cx="3875036" cy="3875036"/>
        </a:xfrm>
        <a:prstGeom prst="blockArc">
          <a:avLst>
            <a:gd name="adj1" fmla="val 19800000"/>
            <a:gd name="adj2" fmla="val 1800000"/>
            <a:gd name="adj3" fmla="val 4506"/>
          </a:avLst>
        </a:prstGeom>
        <a:solidFill>
          <a:srgbClr val="82A3AB"/>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CBFD51F-6155-4AC3-8927-92145E168E95}">
      <dsp:nvSpPr>
        <dsp:cNvPr id="0" name=""/>
        <dsp:cNvSpPr/>
      </dsp:nvSpPr>
      <dsp:spPr>
        <a:xfrm>
          <a:off x="265175" y="679801"/>
          <a:ext cx="3875036" cy="3875036"/>
        </a:xfrm>
        <a:prstGeom prst="blockArc">
          <a:avLst>
            <a:gd name="adj1" fmla="val 16202190"/>
            <a:gd name="adj2" fmla="val 19804385"/>
            <a:gd name="adj3" fmla="val 4506"/>
          </a:avLst>
        </a:prstGeom>
        <a:solidFill>
          <a:srgbClr val="82A3AB"/>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6D7DFF9-7DE9-4C0E-9201-19F98A6788C8}">
      <dsp:nvSpPr>
        <dsp:cNvPr id="0" name=""/>
        <dsp:cNvSpPr/>
      </dsp:nvSpPr>
      <dsp:spPr>
        <a:xfrm>
          <a:off x="1426981" y="1920467"/>
          <a:ext cx="1641837" cy="1559740"/>
        </a:xfrm>
        <a:prstGeom prst="ellipse">
          <a:avLst/>
        </a:prstGeom>
        <a:solidFill>
          <a:srgbClr val="276D7B"/>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Calibri" panose="020F0502020204030204" pitchFamily="34" charset="0"/>
              <a:ea typeface="Calibri" panose="020F0502020204030204" pitchFamily="34" charset="0"/>
              <a:cs typeface="Calibri" panose="020F0502020204030204" pitchFamily="34" charset="0"/>
            </a:rPr>
            <a:t>Member</a:t>
          </a:r>
        </a:p>
      </dsp:txBody>
      <dsp:txXfrm>
        <a:off x="1667422" y="2148886"/>
        <a:ext cx="1160955" cy="1102902"/>
      </dsp:txXfrm>
    </dsp:sp>
    <dsp:sp modelId="{E23BFC3D-AC41-40C4-8CE2-AA67344E12AF}">
      <dsp:nvSpPr>
        <dsp:cNvPr id="0" name=""/>
        <dsp:cNvSpPr/>
      </dsp:nvSpPr>
      <dsp:spPr>
        <a:xfrm>
          <a:off x="1641691" y="117779"/>
          <a:ext cx="1212417" cy="1212417"/>
        </a:xfrm>
        <a:prstGeom prst="ellipse">
          <a:avLst/>
        </a:prstGeom>
        <a:solidFill>
          <a:srgbClr val="276D7B"/>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Workers recruited and report to agency</a:t>
          </a:r>
        </a:p>
      </dsp:txBody>
      <dsp:txXfrm>
        <a:off x="1819245" y="295333"/>
        <a:ext cx="857309" cy="857309"/>
      </dsp:txXfrm>
    </dsp:sp>
    <dsp:sp modelId="{AF405088-3E6B-4A96-A920-17B9848A3408}">
      <dsp:nvSpPr>
        <dsp:cNvPr id="0" name=""/>
        <dsp:cNvSpPr/>
      </dsp:nvSpPr>
      <dsp:spPr>
        <a:xfrm>
          <a:off x="3281831" y="1147193"/>
          <a:ext cx="1212417" cy="1212417"/>
        </a:xfrm>
        <a:prstGeom prst="ellipse">
          <a:avLst/>
        </a:prstGeom>
        <a:solidFill>
          <a:srgbClr val="276D7B"/>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Program and agency set tasks</a:t>
          </a:r>
        </a:p>
      </dsp:txBody>
      <dsp:txXfrm>
        <a:off x="3459385" y="1324747"/>
        <a:ext cx="857309" cy="857309"/>
      </dsp:txXfrm>
    </dsp:sp>
    <dsp:sp modelId="{7C379E74-E2B0-4B2C-B5C1-2F6369AFD48D}">
      <dsp:nvSpPr>
        <dsp:cNvPr id="0" name=""/>
        <dsp:cNvSpPr/>
      </dsp:nvSpPr>
      <dsp:spPr>
        <a:xfrm>
          <a:off x="3281831" y="3041064"/>
          <a:ext cx="1212417" cy="1212417"/>
        </a:xfrm>
        <a:prstGeom prst="ellipse">
          <a:avLst/>
        </a:prstGeom>
        <a:solidFill>
          <a:srgbClr val="276D7B"/>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Agency specifies</a:t>
          </a:r>
          <a:r>
            <a:rPr lang="en-US" sz="1200" kern="1200" baseline="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salary and benefits</a:t>
          </a:r>
        </a:p>
      </dsp:txBody>
      <dsp:txXfrm>
        <a:off x="3459385" y="3218618"/>
        <a:ext cx="857309" cy="857309"/>
      </dsp:txXfrm>
    </dsp:sp>
    <dsp:sp modelId="{B0CD5C9B-F6A3-4C0F-ADFC-D564581A0817}">
      <dsp:nvSpPr>
        <dsp:cNvPr id="0" name=""/>
        <dsp:cNvSpPr/>
      </dsp:nvSpPr>
      <dsp:spPr>
        <a:xfrm>
          <a:off x="1641691" y="3987999"/>
          <a:ext cx="1212417" cy="1212417"/>
        </a:xfrm>
        <a:prstGeom prst="ellipse">
          <a:avLst/>
        </a:prstGeom>
        <a:solidFill>
          <a:srgbClr val="276D7B"/>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Normal work hour schedule</a:t>
          </a:r>
        </a:p>
      </dsp:txBody>
      <dsp:txXfrm>
        <a:off x="1819245" y="4165553"/>
        <a:ext cx="857309" cy="857309"/>
      </dsp:txXfrm>
    </dsp:sp>
    <dsp:sp modelId="{1B1D05C7-D167-41F8-A8F2-DE2D9D7D62FD}">
      <dsp:nvSpPr>
        <dsp:cNvPr id="0" name=""/>
        <dsp:cNvSpPr/>
      </dsp:nvSpPr>
      <dsp:spPr>
        <a:xfrm>
          <a:off x="1551" y="3041064"/>
          <a:ext cx="1212417" cy="1212417"/>
        </a:xfrm>
        <a:prstGeom prst="ellipse">
          <a:avLst/>
        </a:prstGeom>
        <a:solidFill>
          <a:srgbClr val="276D7B"/>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Work</a:t>
          </a:r>
          <a:r>
            <a:rPr lang="en-US" sz="1200" kern="1200" baseline="0" dirty="0">
              <a:solidFill>
                <a:srgbClr val="FFFFFF"/>
              </a:solidFill>
              <a:latin typeface="Calibri" panose="020F0502020204030204" pitchFamily="34" charset="0"/>
              <a:ea typeface="Calibri" panose="020F0502020204030204" pitchFamily="34" charset="0"/>
              <a:cs typeface="Calibri" panose="020F0502020204030204" pitchFamily="34" charset="0"/>
            </a:rPr>
            <a:t>er t</a:t>
          </a: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raining required by agency</a:t>
          </a:r>
        </a:p>
      </dsp:txBody>
      <dsp:txXfrm>
        <a:off x="179105" y="3218618"/>
        <a:ext cx="857309" cy="857309"/>
      </dsp:txXfrm>
    </dsp:sp>
    <dsp:sp modelId="{97988A28-8CD0-4300-A01E-872CC754B2BA}">
      <dsp:nvSpPr>
        <dsp:cNvPr id="0" name=""/>
        <dsp:cNvSpPr/>
      </dsp:nvSpPr>
      <dsp:spPr>
        <a:xfrm>
          <a:off x="1551" y="1147193"/>
          <a:ext cx="1212417" cy="1212417"/>
        </a:xfrm>
        <a:prstGeom prst="ellipse">
          <a:avLst/>
        </a:prstGeom>
        <a:solidFill>
          <a:srgbClr val="276D7B"/>
        </a:solidFill>
        <a:ln w="38100" cap="flat" cmpd="sng" algn="ctr">
          <a:solidFill>
            <a:srgbClr val="FFFF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Case managers determine needs &amp; services</a:t>
          </a:r>
        </a:p>
      </dsp:txBody>
      <dsp:txXfrm>
        <a:off x="179105" y="1324747"/>
        <a:ext cx="857309" cy="857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D67E9-5FBA-41D8-B6A0-E8FD49A906F8}">
      <dsp:nvSpPr>
        <dsp:cNvPr id="0" name=""/>
        <dsp:cNvSpPr/>
      </dsp:nvSpPr>
      <dsp:spPr>
        <a:xfrm>
          <a:off x="617219" y="152396"/>
          <a:ext cx="6995160" cy="4800607"/>
        </a:xfrm>
        <a:prstGeom prst="rightArrow">
          <a:avLst/>
        </a:prstGeom>
        <a:solidFill>
          <a:srgbClr val="82A3AB"/>
        </a:solidFill>
        <a:ln>
          <a:noFill/>
        </a:ln>
        <a:effectLst/>
      </dsp:spPr>
      <dsp:style>
        <a:lnRef idx="0">
          <a:scrgbClr r="0" g="0" b="0"/>
        </a:lnRef>
        <a:fillRef idx="1">
          <a:scrgbClr r="0" g="0" b="0"/>
        </a:fillRef>
        <a:effectRef idx="0">
          <a:scrgbClr r="0" g="0" b="0"/>
        </a:effectRef>
        <a:fontRef idx="minor"/>
      </dsp:style>
    </dsp:sp>
    <dsp:sp modelId="{A2718EAB-9564-49D0-A541-46C2D9E2AE9B}">
      <dsp:nvSpPr>
        <dsp:cNvPr id="0" name=""/>
        <dsp:cNvSpPr/>
      </dsp:nvSpPr>
      <dsp:spPr>
        <a:xfrm>
          <a:off x="8840" y="1531620"/>
          <a:ext cx="2648902" cy="2042160"/>
        </a:xfrm>
        <a:prstGeom prst="roundRect">
          <a:avLst/>
        </a:prstGeom>
        <a:solidFill>
          <a:srgbClr val="89C765"/>
        </a:solidFill>
        <a:ln w="25400" cap="flat" cmpd="sng" algn="ctr">
          <a:solidFill>
            <a:srgbClr val="89C7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rPr>
            <a:t>Individuals share feedback and preferences with agency</a:t>
          </a:r>
          <a:endParaRPr lang="en-US" sz="2000" b="0" kern="1200" dirty="0">
            <a:solidFill>
              <a:schemeClr val="tx1"/>
            </a:solidFill>
            <a:latin typeface="Calibri" panose="020F0502020204030204" pitchFamily="34" charset="0"/>
          </a:endParaRPr>
        </a:p>
      </dsp:txBody>
      <dsp:txXfrm>
        <a:off x="108530" y="1631310"/>
        <a:ext cx="2449522" cy="1842780"/>
      </dsp:txXfrm>
    </dsp:sp>
    <dsp:sp modelId="{EFD6690B-16D3-4B05-9317-A5679F5F15CA}">
      <dsp:nvSpPr>
        <dsp:cNvPr id="0" name=""/>
        <dsp:cNvSpPr/>
      </dsp:nvSpPr>
      <dsp:spPr>
        <a:xfrm>
          <a:off x="2790348" y="1531620"/>
          <a:ext cx="2648902" cy="2042160"/>
        </a:xfrm>
        <a:prstGeom prst="roundRect">
          <a:avLst/>
        </a:prstGeom>
        <a:solidFill>
          <a:srgbClr val="E98035"/>
        </a:solidFill>
        <a:ln w="25400" cap="flat" cmpd="sng" algn="ctr">
          <a:solidFill>
            <a:srgbClr val="E9803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rPr>
            <a:t>Individuals have </a:t>
          </a:r>
          <a:r>
            <a:rPr lang="en-US" sz="2000" b="1" kern="1200" dirty="0">
              <a:solidFill>
                <a:schemeClr val="tx1"/>
              </a:solidFill>
              <a:latin typeface="Calibri" panose="020F0502020204030204" pitchFamily="34" charset="0"/>
            </a:rPr>
            <a:t>EMPLOYER AUTHORITY </a:t>
          </a:r>
          <a:r>
            <a:rPr lang="en-US" sz="2000" b="0" kern="1200" dirty="0">
              <a:solidFill>
                <a:schemeClr val="tx1"/>
              </a:solidFill>
              <a:latin typeface="Calibri" panose="020F0502020204030204" pitchFamily="34" charset="0"/>
            </a:rPr>
            <a:t>to hire, manage, and fire workers</a:t>
          </a:r>
          <a:endParaRPr lang="en-US" sz="2000" kern="1200" dirty="0">
            <a:solidFill>
              <a:schemeClr val="tx1"/>
            </a:solidFill>
            <a:latin typeface="Calibri" panose="020F0502020204030204" pitchFamily="34" charset="0"/>
          </a:endParaRPr>
        </a:p>
      </dsp:txBody>
      <dsp:txXfrm>
        <a:off x="2890038" y="1631310"/>
        <a:ext cx="2449522" cy="1842780"/>
      </dsp:txXfrm>
    </dsp:sp>
    <dsp:sp modelId="{B6D3BCF2-3CED-4A4F-9F88-5F056381F0CF}">
      <dsp:nvSpPr>
        <dsp:cNvPr id="0" name=""/>
        <dsp:cNvSpPr/>
      </dsp:nvSpPr>
      <dsp:spPr>
        <a:xfrm>
          <a:off x="5525698" y="1531620"/>
          <a:ext cx="2648902" cy="2042160"/>
        </a:xfrm>
        <a:prstGeom prst="roundRect">
          <a:avLst/>
        </a:prstGeom>
        <a:solidFill>
          <a:srgbClr val="276D7B"/>
        </a:solidFill>
        <a:ln w="25400" cap="flat" cmpd="sng" algn="ctr">
          <a:solidFill>
            <a:srgbClr val="276D7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rPr>
            <a:t>Individuals have </a:t>
          </a:r>
          <a:r>
            <a:rPr lang="en-US" sz="2000" b="1" kern="1200" dirty="0">
              <a:solidFill>
                <a:schemeClr val="bg1"/>
              </a:solidFill>
              <a:latin typeface="Calibri" panose="020F0502020204030204" pitchFamily="34" charset="0"/>
            </a:rPr>
            <a:t>EMPLOYER</a:t>
          </a:r>
          <a:r>
            <a:rPr lang="en-US" sz="2000" kern="1200" dirty="0">
              <a:solidFill>
                <a:schemeClr val="bg1"/>
              </a:solidFill>
              <a:latin typeface="Calibri" panose="020F0502020204030204" pitchFamily="34" charset="0"/>
            </a:rPr>
            <a:t> and </a:t>
          </a:r>
          <a:r>
            <a:rPr lang="en-US" sz="2000" b="1" kern="1200" dirty="0">
              <a:solidFill>
                <a:schemeClr val="bg1"/>
              </a:solidFill>
              <a:latin typeface="Calibri" panose="020F0502020204030204" pitchFamily="34" charset="0"/>
            </a:rPr>
            <a:t>BUDGET AUTHORITY</a:t>
          </a:r>
          <a:r>
            <a:rPr lang="en-US" sz="2000" kern="1200" dirty="0">
              <a:solidFill>
                <a:schemeClr val="bg1"/>
              </a:solidFill>
              <a:latin typeface="Calibri" panose="020F0502020204030204" pitchFamily="34" charset="0"/>
            </a:rPr>
            <a:t> to make flexible purchases of goods and services</a:t>
          </a:r>
        </a:p>
      </dsp:txBody>
      <dsp:txXfrm>
        <a:off x="5625388" y="1631310"/>
        <a:ext cx="2449522" cy="18427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b164a25f33_7_26:notes"/>
          <p:cNvSpPr txBox="1">
            <a:spLocks noGrp="1"/>
          </p:cNvSpPr>
          <p:nvPr>
            <p:ph type="body" idx="1"/>
          </p:nvPr>
        </p:nvSpPr>
        <p:spPr>
          <a:xfrm>
            <a:off x="685800" y="4400989"/>
            <a:ext cx="5486400" cy="36000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07" name="Google Shape;707;g2b164a25f33_7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943519-1FAB-4726-BB50-F78A15FCBC65}" type="slidenum">
              <a:rPr lang="en-US" smtClean="0"/>
              <a:t>11</a:t>
            </a:fld>
            <a:endParaRPr lang="en-US" dirty="0"/>
          </a:p>
        </p:txBody>
      </p:sp>
    </p:spTree>
    <p:extLst>
      <p:ext uri="{BB962C8B-B14F-4D97-AF65-F5344CB8AC3E}">
        <p14:creationId xmlns:p14="http://schemas.microsoft.com/office/powerpoint/2010/main" val="416454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4E83D75-0A5C-47DE-9EC5-F021C8E47532}" type="slidenum">
              <a:rPr lang="en-US" smtClean="0"/>
              <a:pPr>
                <a:defRPr/>
              </a:pPr>
              <a:t>12</a:t>
            </a:fld>
            <a:endParaRPr lang="en-US" dirty="0"/>
          </a:p>
        </p:txBody>
      </p:sp>
    </p:spTree>
    <p:extLst>
      <p:ext uri="{BB962C8B-B14F-4D97-AF65-F5344CB8AC3E}">
        <p14:creationId xmlns:p14="http://schemas.microsoft.com/office/powerpoint/2010/main" val="49675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406400" y="696913"/>
            <a:ext cx="6197600" cy="3486150"/>
          </a:xfrm>
          <a:ln/>
        </p:spPr>
      </p:sp>
      <p:sp>
        <p:nvSpPr>
          <p:cNvPr id="96259" name="Notes Placeholder 2"/>
          <p:cNvSpPr>
            <a:spLocks noGrp="1"/>
          </p:cNvSpPr>
          <p:nvPr>
            <p:ph type="body" idx="1"/>
          </p:nvPr>
        </p:nvSpPr>
        <p:spPr>
          <a:noFill/>
          <a:ln/>
        </p:spPr>
        <p:txBody>
          <a:bodyPr/>
          <a:lstStyle/>
          <a:p>
            <a:endParaRPr lang="en-US" dirty="0"/>
          </a:p>
        </p:txBody>
      </p:sp>
      <p:sp>
        <p:nvSpPr>
          <p:cNvPr id="96260" name="Slide Number Placeholder 3"/>
          <p:cNvSpPr>
            <a:spLocks noGrp="1"/>
          </p:cNvSpPr>
          <p:nvPr>
            <p:ph type="sldNum" sz="quarter" idx="5"/>
          </p:nvPr>
        </p:nvSpPr>
        <p:spPr>
          <a:noFill/>
        </p:spPr>
        <p:txBody>
          <a:bodyPr/>
          <a:lstStyle/>
          <a:p>
            <a:fld id="{C5FB4EA5-12FC-43E2-BA3E-2FAD063D1661}" type="slidenum">
              <a:rPr lang="en-US" smtClean="0"/>
              <a:pPr/>
              <a:t>13</a:t>
            </a:fld>
            <a:endParaRPr lang="en-US" dirty="0"/>
          </a:p>
        </p:txBody>
      </p:sp>
    </p:spTree>
    <p:extLst>
      <p:ext uri="{BB962C8B-B14F-4D97-AF65-F5344CB8AC3E}">
        <p14:creationId xmlns:p14="http://schemas.microsoft.com/office/powerpoint/2010/main" val="157397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406400" y="696913"/>
            <a:ext cx="6197600" cy="3486150"/>
          </a:xfrm>
          <a:ln/>
        </p:spPr>
      </p:sp>
      <p:sp>
        <p:nvSpPr>
          <p:cNvPr id="96259" name="Notes Placeholder 2"/>
          <p:cNvSpPr>
            <a:spLocks noGrp="1"/>
          </p:cNvSpPr>
          <p:nvPr>
            <p:ph type="body" idx="1"/>
          </p:nvPr>
        </p:nvSpPr>
        <p:spPr>
          <a:noFill/>
          <a:ln/>
        </p:spPr>
        <p:txBody>
          <a:bodyPr/>
          <a:lstStyle/>
          <a:p>
            <a:endParaRPr lang="en-US" dirty="0"/>
          </a:p>
        </p:txBody>
      </p:sp>
      <p:sp>
        <p:nvSpPr>
          <p:cNvPr id="96260" name="Slide Number Placeholder 3"/>
          <p:cNvSpPr>
            <a:spLocks noGrp="1"/>
          </p:cNvSpPr>
          <p:nvPr>
            <p:ph type="sldNum" sz="quarter" idx="5"/>
          </p:nvPr>
        </p:nvSpPr>
        <p:spPr>
          <a:noFill/>
        </p:spPr>
        <p:txBody>
          <a:bodyPr/>
          <a:lstStyle/>
          <a:p>
            <a:fld id="{C5FB4EA5-12FC-43E2-BA3E-2FAD063D1661}" type="slidenum">
              <a:rPr lang="en-US" smtClean="0"/>
              <a:pPr/>
              <a:t>14</a:t>
            </a:fld>
            <a:endParaRPr lang="en-US" dirty="0"/>
          </a:p>
        </p:txBody>
      </p:sp>
    </p:spTree>
    <p:extLst>
      <p:ext uri="{BB962C8B-B14F-4D97-AF65-F5344CB8AC3E}">
        <p14:creationId xmlns:p14="http://schemas.microsoft.com/office/powerpoint/2010/main" val="831640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CF470-9C98-4465-A8A9-CFC30637444F}" type="slidenum">
              <a:rPr lang="en-US" smtClean="0"/>
              <a:t>15</a:t>
            </a:fld>
            <a:endParaRPr lang="en-US" dirty="0"/>
          </a:p>
        </p:txBody>
      </p:sp>
    </p:spTree>
    <p:extLst>
      <p:ext uri="{BB962C8B-B14F-4D97-AF65-F5344CB8AC3E}">
        <p14:creationId xmlns:p14="http://schemas.microsoft.com/office/powerpoint/2010/main" val="272506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CF470-9C98-4465-A8A9-CFC30637444F}" type="slidenum">
              <a:rPr lang="en-US" smtClean="0"/>
              <a:t>16</a:t>
            </a:fld>
            <a:endParaRPr lang="en-US" dirty="0"/>
          </a:p>
        </p:txBody>
      </p:sp>
    </p:spTree>
    <p:extLst>
      <p:ext uri="{BB962C8B-B14F-4D97-AF65-F5344CB8AC3E}">
        <p14:creationId xmlns:p14="http://schemas.microsoft.com/office/powerpoint/2010/main" val="376945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B943519-1FAB-4726-BB50-F78A15FCBC65}" type="slidenum">
              <a:rPr lang="en-US" smtClean="0"/>
              <a:t>17</a:t>
            </a:fld>
            <a:endParaRPr lang="en-US" dirty="0"/>
          </a:p>
        </p:txBody>
      </p:sp>
    </p:spTree>
    <p:extLst>
      <p:ext uri="{BB962C8B-B14F-4D97-AF65-F5344CB8AC3E}">
        <p14:creationId xmlns:p14="http://schemas.microsoft.com/office/powerpoint/2010/main" val="179058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B943519-1FAB-4726-BB50-F78A15FCBC65}" type="slidenum">
              <a:rPr lang="en-US" smtClean="0"/>
              <a:t>18</a:t>
            </a:fld>
            <a:endParaRPr lang="en-US" dirty="0"/>
          </a:p>
        </p:txBody>
      </p:sp>
    </p:spTree>
    <p:extLst>
      <p:ext uri="{BB962C8B-B14F-4D97-AF65-F5344CB8AC3E}">
        <p14:creationId xmlns:p14="http://schemas.microsoft.com/office/powerpoint/2010/main" val="343148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B943519-1FAB-4726-BB50-F78A15FCBC65}" type="slidenum">
              <a:rPr lang="en-US" smtClean="0"/>
              <a:t>19</a:t>
            </a:fld>
            <a:endParaRPr lang="en-US" dirty="0"/>
          </a:p>
        </p:txBody>
      </p:sp>
    </p:spTree>
    <p:extLst>
      <p:ext uri="{BB962C8B-B14F-4D97-AF65-F5344CB8AC3E}">
        <p14:creationId xmlns:p14="http://schemas.microsoft.com/office/powerpoint/2010/main" val="294592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the funding comes from Medicaid which are waivers or state plan services. Out of the ones you see listed here, the 1915 c is the biggest, most common source of funding for self-directed services.  These service have a federal and state combination of funding, federal dollars and state dollars.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VDC is trying to increase it’s share in the self-direction world. another source of funding for Veterans to self-direct. And what were seeing with VDC is that it’s growing in both people receiving VDC and states offering VDC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states have a state funded only program and you see one example here for the state of Illinois.  This is where the state is funding the program as opposed to Medicaid where, as I mentioned before, programs are funded with state and federal dollars.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943519-1FAB-4726-BB50-F78A15FCBC65}" type="slidenum">
              <a:rPr lang="en-US" smtClean="0"/>
              <a:t>20</a:t>
            </a:fld>
            <a:endParaRPr lang="en-US" dirty="0"/>
          </a:p>
        </p:txBody>
      </p:sp>
    </p:spTree>
    <p:extLst>
      <p:ext uri="{BB962C8B-B14F-4D97-AF65-F5344CB8AC3E}">
        <p14:creationId xmlns:p14="http://schemas.microsoft.com/office/powerpoint/2010/main" val="305411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164a25f33_7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b164a25f33_7_32:notes"/>
          <p:cNvSpPr txBox="1">
            <a:spLocks noGrp="1"/>
          </p:cNvSpPr>
          <p:nvPr>
            <p:ph type="body" idx="1"/>
          </p:nvPr>
        </p:nvSpPr>
        <p:spPr>
          <a:xfrm>
            <a:off x="685800" y="4400989"/>
            <a:ext cx="5486400" cy="36000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n" sz="1800">
                <a:latin typeface="Verdana"/>
                <a:ea typeface="Verdana"/>
                <a:cs typeface="Verdana"/>
                <a:sym typeface="Verdana"/>
              </a:rPr>
              <a:t>All attendees of this webinar are in listen only mode for the duration of the webinar. That means your microphone or phone will be muted. But there are still ways you can engage with our speakers today. </a:t>
            </a:r>
            <a:endParaRPr sz="1800">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You can submit questions for the presenters or panelists at any time during this presentation by clicking the Zoom Question and Answer or “Q&amp;A” button at the bottom of your screen. Type your question into the Q&amp;A box and submit. </a:t>
            </a:r>
            <a:r>
              <a:rPr lang="en" sz="1800">
                <a:latin typeface="Verdana"/>
                <a:ea typeface="Verdana"/>
                <a:cs typeface="Verdana"/>
                <a:sym typeface="Verdana"/>
              </a:rPr>
              <a:t>There will be time at the end of the webinar to address attendees’ questions.</a:t>
            </a:r>
            <a:endParaRPr sz="18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Please limit your use of the Chat Feature, another button at the bottom of your Zoom screen, for technical support. We have staff on the line to provide technical assistance at any time during the webinar. Click on the Chat button to submit a message to the host if you need technical support. </a:t>
            </a:r>
            <a:endParaRPr/>
          </a:p>
          <a:p>
            <a:pPr marL="0" lvl="0" indent="0" algn="l" rtl="0">
              <a:spcBef>
                <a:spcPts val="0"/>
              </a:spcBef>
              <a:spcAft>
                <a:spcPts val="0"/>
              </a:spcAft>
              <a:buNone/>
            </a:pPr>
            <a:endParaRPr/>
          </a:p>
          <a:p>
            <a:pPr marL="0" lvl="0" indent="0" algn="l" rtl="0">
              <a:spcBef>
                <a:spcPts val="0"/>
              </a:spcBef>
              <a:spcAft>
                <a:spcPts val="0"/>
              </a:spcAft>
              <a:buNone/>
            </a:pPr>
            <a:r>
              <a:rPr lang="en"/>
              <a:t>This webinar will be recorded, and we will share a link with you later this week. </a:t>
            </a:r>
            <a:endParaRPr/>
          </a:p>
        </p:txBody>
      </p:sp>
      <p:sp>
        <p:nvSpPr>
          <p:cNvPr id="714" name="Google Shape;714;g2b164a25f33_7_32:notes"/>
          <p:cNvSpPr txBox="1">
            <a:spLocks noGrp="1"/>
          </p:cNvSpPr>
          <p:nvPr>
            <p:ph type="sldNum" idx="12"/>
          </p:nvPr>
        </p:nvSpPr>
        <p:spPr>
          <a:xfrm>
            <a:off x="3884064" y="8685046"/>
            <a:ext cx="2972335" cy="45895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latin typeface="+mj-lt"/>
              </a:rPr>
              <a:t>Richard to do</a:t>
            </a:r>
            <a:endParaRPr sz="1600" dirty="0">
              <a:latin typeface="+mj-lt"/>
            </a:endParaRPr>
          </a:p>
        </p:txBody>
      </p:sp>
      <p:sp>
        <p:nvSpPr>
          <p:cNvPr id="149" name="Google Shape;149;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latin typeface="+mj-lt"/>
              </a:rPr>
              <a:t>Richard to do</a:t>
            </a:r>
            <a:endParaRPr sz="1600" dirty="0">
              <a:latin typeface="+mj-lt"/>
            </a:endParaRPr>
          </a:p>
        </p:txBody>
      </p:sp>
      <p:sp>
        <p:nvSpPr>
          <p:cNvPr id="156" name="Google Shape;15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1ef9b35b7d4_3_193:notes"/>
          <p:cNvSpPr txBox="1">
            <a:spLocks noGrp="1"/>
          </p:cNvSpPr>
          <p:nvPr>
            <p:ph type="body" idx="1"/>
          </p:nvPr>
        </p:nvSpPr>
        <p:spPr>
          <a:xfrm>
            <a:off x="685800" y="4400550"/>
            <a:ext cx="5486400" cy="3600449"/>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088" name="Google Shape;1088;g1ef9b35b7d4_3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1ef9b35b7d4_3_394:notes"/>
          <p:cNvSpPr txBox="1">
            <a:spLocks noGrp="1"/>
          </p:cNvSpPr>
          <p:nvPr>
            <p:ph type="body" idx="1"/>
          </p:nvPr>
        </p:nvSpPr>
        <p:spPr>
          <a:xfrm>
            <a:off x="685800" y="4400550"/>
            <a:ext cx="5486400" cy="3600449"/>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096" name="Google Shape;1096;g1ef9b35b7d4_3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ef9b35b7d4_3_400:notes"/>
          <p:cNvSpPr txBox="1">
            <a:spLocks noGrp="1"/>
          </p:cNvSpPr>
          <p:nvPr>
            <p:ph type="body" idx="1"/>
          </p:nvPr>
        </p:nvSpPr>
        <p:spPr>
          <a:xfrm>
            <a:off x="685800" y="4400550"/>
            <a:ext cx="5486400" cy="3600449"/>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103" name="Google Shape;1103;g1ef9b35b7d4_3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ef9b35b7d4_3_611:notes"/>
          <p:cNvSpPr txBox="1">
            <a:spLocks noGrp="1"/>
          </p:cNvSpPr>
          <p:nvPr>
            <p:ph type="body" idx="1"/>
          </p:nvPr>
        </p:nvSpPr>
        <p:spPr>
          <a:xfrm>
            <a:off x="685800" y="4400550"/>
            <a:ext cx="5486400" cy="3600449"/>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110" name="Google Shape;1110;g1ef9b35b7d4_3_6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5056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5E7D-FA77-B94E-B71D-F1C9019EB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240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5E7D-FA77-B94E-B71D-F1C9019EB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88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5E7D-FA77-B94E-B71D-F1C9019EB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14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100" b="1" dirty="0">
                <a:effectLst/>
                <a:latin typeface="Calibri" panose="020F0502020204030204" pitchFamily="34" charset="0"/>
                <a:ea typeface="Calibri" panose="020F0502020204030204" pitchFamily="34" charset="0"/>
              </a:rPr>
              <a:t>Screen Readers</a:t>
            </a:r>
          </a:p>
          <a:p>
            <a:pPr marL="0" marR="0" lvl="0" indent="0">
              <a:spcBef>
                <a:spcPts val="0"/>
              </a:spcBef>
              <a:spcAft>
                <a:spcPts val="0"/>
              </a:spcAft>
              <a:buFontTx/>
              <a:buNone/>
            </a:pPr>
            <a:r>
              <a:rPr lang="en-US" sz="1100" dirty="0">
                <a:effectLst/>
                <a:latin typeface="Calibri" panose="020F0502020204030204" pitchFamily="34" charset="0"/>
                <a:ea typeface="Calibri" panose="020F0502020204030204" pitchFamily="34" charset="0"/>
              </a:rPr>
              <a:t>To minimize unnecessary “chatter” for people using screen readers </a:t>
            </a:r>
            <a:r>
              <a:rPr lang="en-US" sz="1100" b="1" dirty="0">
                <a:effectLst/>
                <a:latin typeface="Calibri" panose="020F0502020204030204" pitchFamily="34" charset="0"/>
                <a:ea typeface="Calibri" panose="020F0502020204030204" pitchFamily="34" charset="0"/>
              </a:rPr>
              <a:t>a</a:t>
            </a:r>
            <a:r>
              <a:rPr lang="en-US" sz="1000" b="1" dirty="0">
                <a:effectLst/>
                <a:latin typeface="Verdana" panose="020B0604030504040204" pitchFamily="34" charset="0"/>
                <a:ea typeface="Times New Roman" panose="02020603050405020304" pitchFamily="18" charset="0"/>
              </a:rPr>
              <a:t>gain</a:t>
            </a:r>
            <a:r>
              <a:rPr lang="en-US" sz="1000" dirty="0">
                <a:effectLst/>
                <a:latin typeface="Verdana" panose="020B0604030504040204" pitchFamily="34" charset="0"/>
                <a:ea typeface="Times New Roman" panose="02020603050405020304" pitchFamily="18" charset="0"/>
              </a:rPr>
              <a:t>, we are asking that all attendees use the </a:t>
            </a:r>
            <a:r>
              <a:rPr lang="en-US" sz="1000" b="1" dirty="0">
                <a:effectLst/>
                <a:latin typeface="Verdana" panose="020B0604030504040204" pitchFamily="34" charset="0"/>
                <a:ea typeface="Times New Roman" panose="02020603050405020304" pitchFamily="18" charset="0"/>
              </a:rPr>
              <a:t>Chat Box</a:t>
            </a:r>
            <a:r>
              <a:rPr lang="en-US" sz="1000" dirty="0">
                <a:effectLst/>
                <a:latin typeface="Verdana" panose="020B0604030504040204" pitchFamily="34" charset="0"/>
                <a:ea typeface="Times New Roman" panose="02020603050405020304" pitchFamily="18" charset="0"/>
              </a:rPr>
              <a:t> only for any technical issues that may arise, and if you have questions about webinar content, please use the </a:t>
            </a:r>
            <a:r>
              <a:rPr lang="en-US" sz="1000" b="1" dirty="0">
                <a:effectLst/>
                <a:latin typeface="Verdana" panose="020B0604030504040204" pitchFamily="34" charset="0"/>
                <a:ea typeface="Times New Roman" panose="02020603050405020304" pitchFamily="18" charset="0"/>
              </a:rPr>
              <a:t>Q&amp;A feature</a:t>
            </a:r>
            <a:r>
              <a:rPr lang="en-US" sz="1000" dirty="0">
                <a:effectLst/>
                <a:latin typeface="Verdana" panose="020B0604030504040204" pitchFamily="34" charset="0"/>
                <a:ea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000" dirty="0">
                <a:effectLst/>
                <a:latin typeface="Verdana" panose="020B0604030504040204" pitchFamily="34" charset="0"/>
                <a:ea typeface="Times New Roman" panose="02020603050405020304" pitchFamily="18" charset="0"/>
              </a:rPr>
              <a:t>For those who are using the JAWS screen reader and want to </a:t>
            </a:r>
            <a:r>
              <a:rPr lang="en-US" sz="1000" b="1" dirty="0">
                <a:effectLst/>
                <a:latin typeface="Verdana" panose="020B0604030504040204" pitchFamily="34" charset="0"/>
                <a:ea typeface="Times New Roman" panose="02020603050405020304" pitchFamily="18" charset="0"/>
              </a:rPr>
              <a:t>silence unwanted chatter </a:t>
            </a:r>
            <a:r>
              <a:rPr lang="en-US" sz="1000" dirty="0">
                <a:effectLst/>
                <a:latin typeface="Verdana" panose="020B0604030504040204" pitchFamily="34" charset="0"/>
                <a:ea typeface="Times New Roman" panose="02020603050405020304" pitchFamily="18" charset="0"/>
              </a:rPr>
              <a:t>in the chat and Q&amp;A boxes, activate the “speed on demand” feature by pressing: Insert, Spacebar and then pressing the letter “S” on the keyboard </a:t>
            </a:r>
          </a:p>
          <a:p>
            <a:pPr marL="0" marR="0" lvl="0" indent="0">
              <a:spcBef>
                <a:spcPts val="0"/>
              </a:spcBef>
              <a:spcAft>
                <a:spcPts val="0"/>
              </a:spcAft>
              <a:buFont typeface="Symbol" panose="05050102010706020507" pitchFamily="18" charset="2"/>
              <a:buNone/>
            </a:pPr>
            <a:endParaRPr lang="en-US" sz="1000" dirty="0">
              <a:effectLst/>
              <a:latin typeface="Verdana" panose="020B0604030504040204" pitchFamily="34"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000" dirty="0">
                <a:effectLst/>
                <a:latin typeface="Verdana" panose="020B0604030504040204" pitchFamily="34" charset="0"/>
                <a:ea typeface="Times New Roman" panose="02020603050405020304" pitchFamily="18" charset="0"/>
              </a:rPr>
              <a:t>For those who are not able to use the chat feature: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000" dirty="0">
                <a:effectLst/>
                <a:latin typeface="Verdana" panose="020B0604030504040204" pitchFamily="34" charset="0"/>
                <a:ea typeface="Times New Roman" panose="02020603050405020304" pitchFamily="18" charset="0"/>
              </a:rPr>
              <a:t>Raise or lower hand: </a:t>
            </a:r>
            <a:r>
              <a:rPr lang="en-US" sz="1200" dirty="0">
                <a:effectLst/>
                <a:latin typeface="Verdana" panose="020B0604030504040204" pitchFamily="34" charset="0"/>
                <a:ea typeface="Times New Roman" panose="02020603050405020304" pitchFamily="18" charset="0"/>
              </a:rPr>
              <a:t>Press Alt + Y </a:t>
            </a:r>
            <a:endParaRPr lang="en-US" dirty="0"/>
          </a:p>
        </p:txBody>
      </p:sp>
      <p:sp>
        <p:nvSpPr>
          <p:cNvPr id="4" name="Slide Number Placeholder 3"/>
          <p:cNvSpPr>
            <a:spLocks noGrp="1"/>
          </p:cNvSpPr>
          <p:nvPr>
            <p:ph type="sldNum" sz="quarter" idx="5"/>
          </p:nvPr>
        </p:nvSpPr>
        <p:spPr/>
        <p:txBody>
          <a:bodyPr/>
          <a:lstStyle/>
          <a:p>
            <a:fld id="{3F92D0BD-E0BC-AA43-A956-288CC2C8427A}" type="slidenum">
              <a:rPr lang="en-US" smtClean="0"/>
              <a:t>3</a:t>
            </a:fld>
            <a:endParaRPr lang="en-US"/>
          </a:p>
        </p:txBody>
      </p:sp>
    </p:spTree>
    <p:extLst>
      <p:ext uri="{BB962C8B-B14F-4D97-AF65-F5344CB8AC3E}">
        <p14:creationId xmlns:p14="http://schemas.microsoft.com/office/powerpoint/2010/main" val="847814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E406B-397E-CB2E-B4D6-2845F562A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FA272-A6DA-703D-0D9D-7061308D280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D9FFC1C-8965-4E17-36C3-8CD741FC8295}"/>
              </a:ext>
            </a:extLst>
          </p:cNvPr>
          <p:cNvSpPr>
            <a:spLocks noGrp="1"/>
          </p:cNvSpPr>
          <p:nvPr>
            <p:ph type="body" idx="1"/>
          </p:nvPr>
        </p:nvSpPr>
        <p:spPr/>
        <p:txBody>
          <a:bodyPr/>
          <a:lstStyle/>
          <a:p>
            <a:r>
              <a:rPr lang="en-US" dirty="0"/>
              <a:t>Significant benefit of disability-led entities providing education and training  </a:t>
            </a:r>
          </a:p>
          <a:p>
            <a:pPr marL="171450" indent="-171450">
              <a:buFont typeface="Arial" panose="020B0604020202020204" pitchFamily="34" charset="0"/>
              <a:buChar char="•"/>
            </a:pPr>
            <a:r>
              <a:rPr lang="en-US" dirty="0"/>
              <a:t>Automatic Peer to Peer Support</a:t>
            </a:r>
          </a:p>
        </p:txBody>
      </p:sp>
      <p:sp>
        <p:nvSpPr>
          <p:cNvPr id="4" name="Slide Number Placeholder 3">
            <a:extLst>
              <a:ext uri="{FF2B5EF4-FFF2-40B4-BE49-F238E27FC236}">
                <a16:creationId xmlns:a16="http://schemas.microsoft.com/office/drawing/2014/main" id="{D5358286-7A45-E31D-C1F6-9C2C3C1E12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5E7D-FA77-B94E-B71D-F1C9019EB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04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3D1F-FC26-182A-3207-ABB084057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542E1-D78F-BEB3-9EAD-F67B4120AA3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1B81EFD-3F15-1AA0-B1AD-ACE3CBAD02A8}"/>
              </a:ext>
            </a:extLst>
          </p:cNvPr>
          <p:cNvSpPr>
            <a:spLocks noGrp="1"/>
          </p:cNvSpPr>
          <p:nvPr>
            <p:ph type="body" idx="1"/>
          </p:nvPr>
        </p:nvSpPr>
        <p:spPr/>
        <p:txBody>
          <a:bodyPr/>
          <a:lstStyle/>
          <a:p>
            <a:r>
              <a:rPr lang="en-US" dirty="0"/>
              <a:t>Significant benefit of disability-led entities providing education and training  </a:t>
            </a:r>
          </a:p>
          <a:p>
            <a:pPr marL="171450" indent="-171450">
              <a:buFont typeface="Arial" panose="020B0604020202020204" pitchFamily="34" charset="0"/>
              <a:buChar char="•"/>
            </a:pPr>
            <a:r>
              <a:rPr lang="en-US" dirty="0"/>
              <a:t>Automatic Peer to Peer Support</a:t>
            </a:r>
          </a:p>
        </p:txBody>
      </p:sp>
      <p:sp>
        <p:nvSpPr>
          <p:cNvPr id="4" name="Slide Number Placeholder 3">
            <a:extLst>
              <a:ext uri="{FF2B5EF4-FFF2-40B4-BE49-F238E27FC236}">
                <a16:creationId xmlns:a16="http://schemas.microsoft.com/office/drawing/2014/main" id="{130EFBFD-6E37-2DD2-84F1-830D07D4A1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5E7D-FA77-B94E-B71D-F1C9019EB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79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7E6C-53AE-10B4-6699-A61F871DC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50E3B-3906-F45D-DBA8-C1CF3D1D24F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1BE289C-BAF7-B07C-4B89-861B0F578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8B8537-FCF8-FE07-9E13-0379E3D1D5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5E7D-FA77-B94E-B71D-F1C9019EB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839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23E4B-B87E-447A-BEE6-65CA376DE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0B23A-3008-C557-4217-4A1A5D3701D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08489E7-B22A-7C6F-B2E4-BE0E0595E8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F1E22D-1D5A-EE9F-7377-6C7E0E29BA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5E7D-FA77-B94E-B71D-F1C9019EB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38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11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232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330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4B943519-1FAB-4726-BB50-F78A15FCBC65}" type="slidenum">
              <a:rPr lang="en-US" smtClean="0"/>
              <a:t>8</a:t>
            </a:fld>
            <a:endParaRPr lang="en-US" dirty="0"/>
          </a:p>
        </p:txBody>
      </p:sp>
    </p:spTree>
    <p:extLst>
      <p:ext uri="{BB962C8B-B14F-4D97-AF65-F5344CB8AC3E}">
        <p14:creationId xmlns:p14="http://schemas.microsoft.com/office/powerpoint/2010/main" val="107203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B943519-1FAB-4726-BB50-F78A15FCBC65}" type="slidenum">
              <a:rPr lang="en-US" smtClean="0"/>
              <a:t>9</a:t>
            </a:fld>
            <a:endParaRPr lang="en-US" dirty="0"/>
          </a:p>
        </p:txBody>
      </p:sp>
    </p:spTree>
    <p:extLst>
      <p:ext uri="{BB962C8B-B14F-4D97-AF65-F5344CB8AC3E}">
        <p14:creationId xmlns:p14="http://schemas.microsoft.com/office/powerpoint/2010/main" val="56031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406400" y="696913"/>
            <a:ext cx="6197600" cy="348615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defTabSz="901324" eaLnBrk="0" fontAlgn="base" hangingPunct="0">
              <a:spcBef>
                <a:spcPct val="0"/>
              </a:spcBef>
              <a:spcAft>
                <a:spcPct val="0"/>
              </a:spcAft>
              <a:defRPr/>
            </a:pPr>
            <a:endParaRPr lang="en-US" dirty="0">
              <a:latin typeface="Times New Roman"/>
              <a:ea typeface="Calibri"/>
            </a:endParaRPr>
          </a:p>
        </p:txBody>
      </p:sp>
      <p:sp>
        <p:nvSpPr>
          <p:cNvPr id="90116" name="Slide Number Placeholder 3"/>
          <p:cNvSpPr txBox="1">
            <a:spLocks noGrp="1"/>
          </p:cNvSpPr>
          <p:nvPr/>
        </p:nvSpPr>
        <p:spPr bwMode="auto">
          <a:xfrm>
            <a:off x="3970340" y="8829181"/>
            <a:ext cx="3038475" cy="46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00113" eaLnBrk="0" hangingPunct="0">
              <a:spcBef>
                <a:spcPct val="30000"/>
              </a:spcBef>
              <a:defRPr sz="1200">
                <a:solidFill>
                  <a:schemeClr val="tx1"/>
                </a:solidFill>
                <a:latin typeface="Arial" charset="0"/>
              </a:defRPr>
            </a:lvl1pPr>
            <a:lvl2pPr marL="742950" indent="-285750" defTabSz="900113" eaLnBrk="0" hangingPunct="0">
              <a:spcBef>
                <a:spcPct val="30000"/>
              </a:spcBef>
              <a:defRPr sz="1200">
                <a:solidFill>
                  <a:schemeClr val="tx1"/>
                </a:solidFill>
                <a:latin typeface="Arial" charset="0"/>
              </a:defRPr>
            </a:lvl2pPr>
            <a:lvl3pPr marL="1143000" indent="-228600" defTabSz="900113" eaLnBrk="0" hangingPunct="0">
              <a:spcBef>
                <a:spcPct val="30000"/>
              </a:spcBef>
              <a:defRPr sz="1200">
                <a:solidFill>
                  <a:schemeClr val="tx1"/>
                </a:solidFill>
                <a:latin typeface="Arial" charset="0"/>
              </a:defRPr>
            </a:lvl3pPr>
            <a:lvl4pPr marL="1600200" indent="-228600" defTabSz="900113" eaLnBrk="0" hangingPunct="0">
              <a:spcBef>
                <a:spcPct val="30000"/>
              </a:spcBef>
              <a:defRPr sz="1200">
                <a:solidFill>
                  <a:schemeClr val="tx1"/>
                </a:solidFill>
                <a:latin typeface="Arial" charset="0"/>
              </a:defRPr>
            </a:lvl4pPr>
            <a:lvl5pPr marL="2057400" indent="-228600" defTabSz="900113" eaLnBrk="0" hangingPunct="0">
              <a:spcBef>
                <a:spcPct val="30000"/>
              </a:spcBef>
              <a:defRPr sz="1200">
                <a:solidFill>
                  <a:schemeClr val="tx1"/>
                </a:solidFill>
                <a:latin typeface="Arial" charset="0"/>
              </a:defRPr>
            </a:lvl5pPr>
            <a:lvl6pPr marL="2514600" indent="-228600" defTabSz="900113" eaLnBrk="0" fontAlgn="base" hangingPunct="0">
              <a:spcBef>
                <a:spcPct val="30000"/>
              </a:spcBef>
              <a:spcAft>
                <a:spcPct val="0"/>
              </a:spcAft>
              <a:defRPr sz="1200">
                <a:solidFill>
                  <a:schemeClr val="tx1"/>
                </a:solidFill>
                <a:latin typeface="Arial" charset="0"/>
              </a:defRPr>
            </a:lvl6pPr>
            <a:lvl7pPr marL="2971800" indent="-228600" defTabSz="900113" eaLnBrk="0" fontAlgn="base" hangingPunct="0">
              <a:spcBef>
                <a:spcPct val="30000"/>
              </a:spcBef>
              <a:spcAft>
                <a:spcPct val="0"/>
              </a:spcAft>
              <a:defRPr sz="1200">
                <a:solidFill>
                  <a:schemeClr val="tx1"/>
                </a:solidFill>
                <a:latin typeface="Arial" charset="0"/>
              </a:defRPr>
            </a:lvl7pPr>
            <a:lvl8pPr marL="3429000" indent="-228600" defTabSz="900113" eaLnBrk="0" fontAlgn="base" hangingPunct="0">
              <a:spcBef>
                <a:spcPct val="30000"/>
              </a:spcBef>
              <a:spcAft>
                <a:spcPct val="0"/>
              </a:spcAft>
              <a:defRPr sz="1200">
                <a:solidFill>
                  <a:schemeClr val="tx1"/>
                </a:solidFill>
                <a:latin typeface="Arial" charset="0"/>
              </a:defRPr>
            </a:lvl8pPr>
            <a:lvl9pPr marL="3886200" indent="-228600" defTabSz="900113" eaLnBrk="0" fontAlgn="base" hangingPunct="0">
              <a:spcBef>
                <a:spcPct val="30000"/>
              </a:spcBef>
              <a:spcAft>
                <a:spcPct val="0"/>
              </a:spcAft>
              <a:defRPr sz="1200">
                <a:solidFill>
                  <a:schemeClr val="tx1"/>
                </a:solidFill>
                <a:latin typeface="Arial" charset="0"/>
              </a:defRPr>
            </a:lvl9pPr>
          </a:lstStyle>
          <a:p>
            <a:pPr marL="0" marR="0" lvl="0" indent="0" algn="r" defTabSz="900113" rtl="0" eaLnBrk="1" fontAlgn="auto" latinLnBrk="0" hangingPunct="1">
              <a:lnSpc>
                <a:spcPct val="100000"/>
              </a:lnSpc>
              <a:spcBef>
                <a:spcPct val="0"/>
              </a:spcBef>
              <a:spcAft>
                <a:spcPts val="0"/>
              </a:spcAft>
              <a:buClrTx/>
              <a:buSzTx/>
              <a:buFontTx/>
              <a:buNone/>
              <a:tabLst/>
              <a:defRPr/>
            </a:pPr>
            <a:fld id="{BC8D3BEF-E6A0-46DE-AB28-EEE3E8FF709B}"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00113"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8663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Master" Target="../slideMasters/slideMaster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627531" y="233082"/>
            <a:ext cx="10972800" cy="1295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609600" y="1524001"/>
            <a:ext cx="10972800" cy="4602163"/>
          </a:xfrm>
          <a:prstGeom prst="rect">
            <a:avLst/>
          </a:prstGeom>
          <a:noFill/>
          <a:ln>
            <a:noFill/>
          </a:ln>
        </p:spPr>
        <p:txBody>
          <a:bodyPr spcFirstLastPara="1" wrap="square" lIns="91425" tIns="45700" rIns="91425" bIns="45700" anchor="t" anchorCtr="0">
            <a:normAutofit/>
          </a:bodyPr>
          <a:lstStyle>
            <a:lvl1pPr marL="457200" lvl="0" indent="-396240" algn="l">
              <a:spcBef>
                <a:spcPts val="440"/>
              </a:spcBef>
              <a:spcAft>
                <a:spcPts val="0"/>
              </a:spcAft>
              <a:buClr>
                <a:srgbClr val="82A3AB"/>
              </a:buClr>
              <a:buSzPts val="2640"/>
              <a:buFont typeface="Noto Sans Symbols"/>
              <a:buChar char="▪"/>
              <a:defRPr sz="2200" b="0">
                <a:solidFill>
                  <a:schemeClr val="dk1"/>
                </a:solidFill>
                <a:latin typeface="Times New Roman"/>
                <a:ea typeface="Times New Roman"/>
                <a:cs typeface="Times New Roman"/>
                <a:sym typeface="Times New Roman"/>
              </a:defRPr>
            </a:lvl1pPr>
            <a:lvl2pPr marL="914400" lvl="1" indent="-304800" algn="l">
              <a:spcBef>
                <a:spcPts val="400"/>
              </a:spcBef>
              <a:spcAft>
                <a:spcPts val="0"/>
              </a:spcAft>
              <a:buClr>
                <a:srgbClr val="82A3AB"/>
              </a:buClr>
              <a:buSzPts val="1200"/>
              <a:buFont typeface="Noto Sans Symbols"/>
              <a:buChar char="❑"/>
              <a:defRPr sz="2000" b="0">
                <a:solidFill>
                  <a:schemeClr val="dk1"/>
                </a:solidFill>
                <a:latin typeface="Times New Roman"/>
                <a:ea typeface="Times New Roman"/>
                <a:cs typeface="Times New Roman"/>
                <a:sym typeface="Times New Roman"/>
              </a:defRPr>
            </a:lvl2pPr>
            <a:lvl3pPr marL="1371600" lvl="2" indent="-342900" algn="l">
              <a:spcBef>
                <a:spcPts val="360"/>
              </a:spcBef>
              <a:spcAft>
                <a:spcPts val="0"/>
              </a:spcAft>
              <a:buClr>
                <a:srgbClr val="82A3AB"/>
              </a:buClr>
              <a:buSzPts val="1800"/>
              <a:buFont typeface="Noto Sans Symbols"/>
              <a:buChar char="▪"/>
              <a:defRPr sz="1800" b="0">
                <a:solidFill>
                  <a:schemeClr val="dk1"/>
                </a:solidFill>
                <a:latin typeface="Times New Roman"/>
                <a:ea typeface="Times New Roman"/>
                <a:cs typeface="Times New Roman"/>
                <a:sym typeface="Times New Roman"/>
              </a:defRPr>
            </a:lvl3pPr>
            <a:lvl4pPr marL="1828800" lvl="3" indent="-330200" algn="l">
              <a:spcBef>
                <a:spcPts val="320"/>
              </a:spcBef>
              <a:spcAft>
                <a:spcPts val="0"/>
              </a:spcAft>
              <a:buClr>
                <a:srgbClr val="595959"/>
              </a:buClr>
              <a:buSzPts val="1600"/>
              <a:buFont typeface="Noto Sans Symbols"/>
              <a:buChar char="▪"/>
              <a:defRPr sz="1600" b="0">
                <a:solidFill>
                  <a:schemeClr val="dk1"/>
                </a:solidFill>
                <a:latin typeface="Times New Roman"/>
                <a:ea typeface="Times New Roman"/>
                <a:cs typeface="Times New Roman"/>
                <a:sym typeface="Times New Roman"/>
              </a:defRPr>
            </a:lvl4pPr>
            <a:lvl5pPr marL="2286000" lvl="4" indent="-317500" algn="l">
              <a:spcBef>
                <a:spcPts val="280"/>
              </a:spcBef>
              <a:spcAft>
                <a:spcPts val="0"/>
              </a:spcAft>
              <a:buClr>
                <a:srgbClr val="92AE4F"/>
              </a:buClr>
              <a:buSzPts val="1400"/>
              <a:buFont typeface="Noto Sans Symbols"/>
              <a:buChar char="▪"/>
              <a:defRPr sz="1400" b="0">
                <a:solidFill>
                  <a:schemeClr val="dk1"/>
                </a:solidFill>
                <a:latin typeface="Times New Roman"/>
                <a:ea typeface="Times New Roman"/>
                <a:cs typeface="Times New Roman"/>
                <a:sym typeface="Times New Roman"/>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9" name="Google Shape;29;p33"/>
          <p:cNvSpPr/>
          <p:nvPr/>
        </p:nvSpPr>
        <p:spPr>
          <a:xfrm>
            <a:off x="609600" y="228600"/>
            <a:ext cx="10972800" cy="609600"/>
          </a:xfrm>
          <a:custGeom>
            <a:avLst/>
            <a:gdLst/>
            <a:ahLst/>
            <a:cxnLst/>
            <a:rect l="l" t="t" r="r" b="b"/>
            <a:pathLst>
              <a:path w="1000" h="1000" extrusionOk="0">
                <a:moveTo>
                  <a:pt x="0" y="1000"/>
                </a:moveTo>
                <a:lnTo>
                  <a:pt x="0" y="0"/>
                </a:lnTo>
                <a:lnTo>
                  <a:pt x="1000" y="0"/>
                </a:lnTo>
              </a:path>
            </a:pathLst>
          </a:custGeom>
          <a:noFill/>
          <a:ln w="19050" cap="flat" cmpd="sng">
            <a:solidFill>
              <a:srgbClr val="92AE4F"/>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30" name="Google Shape;30;p33"/>
          <p:cNvSpPr/>
          <p:nvPr/>
        </p:nvSpPr>
        <p:spPr>
          <a:xfrm>
            <a:off x="609600" y="228600"/>
            <a:ext cx="10972800" cy="609600"/>
          </a:xfrm>
          <a:custGeom>
            <a:avLst/>
            <a:gdLst/>
            <a:ahLst/>
            <a:cxnLst/>
            <a:rect l="l" t="t" r="r" b="b"/>
            <a:pathLst>
              <a:path w="1000" h="1000" extrusionOk="0">
                <a:moveTo>
                  <a:pt x="0" y="1000"/>
                </a:moveTo>
                <a:lnTo>
                  <a:pt x="0" y="0"/>
                </a:lnTo>
                <a:lnTo>
                  <a:pt x="1000" y="0"/>
                </a:lnTo>
              </a:path>
            </a:pathLst>
          </a:custGeom>
          <a:noFill/>
          <a:ln w="28575" cap="flat" cmpd="sng">
            <a:solidFill>
              <a:srgbClr val="82A3AB"/>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31" name="Google Shape;31;p33"/>
          <p:cNvSpPr txBox="1">
            <a:spLocks noGrp="1"/>
          </p:cNvSpPr>
          <p:nvPr>
            <p:ph type="sldNum" idx="12"/>
          </p:nvPr>
        </p:nvSpPr>
        <p:spPr>
          <a:xfrm>
            <a:off x="11379200" y="6324601"/>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Times New Roman"/>
                <a:ea typeface="Times New Roman"/>
                <a:cs typeface="Times New Roman"/>
                <a:sym typeface="Times New Roman"/>
              </a:defRPr>
            </a:lvl1pPr>
            <a:lvl2pPr marL="0" lvl="1" indent="0" algn="r">
              <a:spcBef>
                <a:spcPts val="0"/>
              </a:spcBef>
              <a:buNone/>
              <a:defRPr sz="1200">
                <a:solidFill>
                  <a:srgbClr val="888888"/>
                </a:solidFill>
                <a:latin typeface="Times New Roman"/>
                <a:ea typeface="Times New Roman"/>
                <a:cs typeface="Times New Roman"/>
                <a:sym typeface="Times New Roman"/>
              </a:defRPr>
            </a:lvl2pPr>
            <a:lvl3pPr marL="0" lvl="2" indent="0" algn="r">
              <a:spcBef>
                <a:spcPts val="0"/>
              </a:spcBef>
              <a:buNone/>
              <a:defRPr sz="1200">
                <a:solidFill>
                  <a:srgbClr val="888888"/>
                </a:solidFill>
                <a:latin typeface="Times New Roman"/>
                <a:ea typeface="Times New Roman"/>
                <a:cs typeface="Times New Roman"/>
                <a:sym typeface="Times New Roman"/>
              </a:defRPr>
            </a:lvl3pPr>
            <a:lvl4pPr marL="0" lvl="3" indent="0" algn="r">
              <a:spcBef>
                <a:spcPts val="0"/>
              </a:spcBef>
              <a:buNone/>
              <a:defRPr sz="1200">
                <a:solidFill>
                  <a:srgbClr val="888888"/>
                </a:solidFill>
                <a:latin typeface="Times New Roman"/>
                <a:ea typeface="Times New Roman"/>
                <a:cs typeface="Times New Roman"/>
                <a:sym typeface="Times New Roman"/>
              </a:defRPr>
            </a:lvl4pPr>
            <a:lvl5pPr marL="0" lvl="4" indent="0" algn="r">
              <a:spcBef>
                <a:spcPts val="0"/>
              </a:spcBef>
              <a:buNone/>
              <a:defRPr sz="1200">
                <a:solidFill>
                  <a:srgbClr val="888888"/>
                </a:solidFill>
                <a:latin typeface="Times New Roman"/>
                <a:ea typeface="Times New Roman"/>
                <a:cs typeface="Times New Roman"/>
                <a:sym typeface="Times New Roman"/>
              </a:defRPr>
            </a:lvl5pPr>
            <a:lvl6pPr marL="0" lvl="5" indent="0" algn="r">
              <a:spcBef>
                <a:spcPts val="0"/>
              </a:spcBef>
              <a:buNone/>
              <a:defRPr sz="1200">
                <a:solidFill>
                  <a:srgbClr val="888888"/>
                </a:solidFill>
                <a:latin typeface="Times New Roman"/>
                <a:ea typeface="Times New Roman"/>
                <a:cs typeface="Times New Roman"/>
                <a:sym typeface="Times New Roman"/>
              </a:defRPr>
            </a:lvl6pPr>
            <a:lvl7pPr marL="0" lvl="6" indent="0" algn="r">
              <a:spcBef>
                <a:spcPts val="0"/>
              </a:spcBef>
              <a:buNone/>
              <a:defRPr sz="1200">
                <a:solidFill>
                  <a:srgbClr val="888888"/>
                </a:solidFill>
                <a:latin typeface="Times New Roman"/>
                <a:ea typeface="Times New Roman"/>
                <a:cs typeface="Times New Roman"/>
                <a:sym typeface="Times New Roman"/>
              </a:defRPr>
            </a:lvl7pPr>
            <a:lvl8pPr marL="0" lvl="7" indent="0" algn="r">
              <a:spcBef>
                <a:spcPts val="0"/>
              </a:spcBef>
              <a:buNone/>
              <a:defRPr sz="1200">
                <a:solidFill>
                  <a:srgbClr val="888888"/>
                </a:solidFill>
                <a:latin typeface="Times New Roman"/>
                <a:ea typeface="Times New Roman"/>
                <a:cs typeface="Times New Roman"/>
                <a:sym typeface="Times New Roman"/>
              </a:defRPr>
            </a:lvl8pPr>
            <a:lvl9pPr marL="0" lvl="8" indent="0" algn="r">
              <a:spcBef>
                <a:spcPts val="0"/>
              </a:spcBef>
              <a:buNone/>
              <a:defRPr sz="1200">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dirty="0"/>
          </a:p>
        </p:txBody>
      </p:sp>
      <p:pic>
        <p:nvPicPr>
          <p:cNvPr id="32" name="Google Shape;32;p33"/>
          <p:cNvPicPr preferRelativeResize="0"/>
          <p:nvPr/>
        </p:nvPicPr>
        <p:blipFill rotWithShape="1">
          <a:blip r:embed="rId2">
            <a:alphaModFix/>
          </a:blip>
          <a:srcRect/>
          <a:stretch/>
        </p:blipFill>
        <p:spPr>
          <a:xfrm>
            <a:off x="596108" y="6265094"/>
            <a:ext cx="745928" cy="4841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Image- ATTENTION">
  <p:cSld name="Large Image- ATTENTION">
    <p:spTree>
      <p:nvGrpSpPr>
        <p:cNvPr id="1" name="Shape 173"/>
        <p:cNvGrpSpPr/>
        <p:nvPr/>
      </p:nvGrpSpPr>
      <p:grpSpPr>
        <a:xfrm>
          <a:off x="0" y="0"/>
          <a:ext cx="0" cy="0"/>
          <a:chOff x="0" y="0"/>
          <a:chExt cx="0" cy="0"/>
        </a:xfrm>
      </p:grpSpPr>
      <p:pic>
        <p:nvPicPr>
          <p:cNvPr id="174" name="Google Shape;174;p26" descr="A picture containing speaker, dryer, room&#10;&#10;Description automatically generated"/>
          <p:cNvPicPr preferRelativeResize="0"/>
          <p:nvPr/>
        </p:nvPicPr>
        <p:blipFill rotWithShape="1">
          <a:blip r:embed="rId2">
            <a:alphaModFix/>
          </a:blip>
          <a:srcRect t="6425"/>
          <a:stretch/>
        </p:blipFill>
        <p:spPr>
          <a:xfrm>
            <a:off x="1" y="0"/>
            <a:ext cx="12214756" cy="6858000"/>
          </a:xfrm>
          <a:prstGeom prst="rect">
            <a:avLst/>
          </a:prstGeom>
          <a:noFill/>
          <a:ln>
            <a:noFill/>
          </a:ln>
        </p:spPr>
      </p:pic>
      <p:sp>
        <p:nvSpPr>
          <p:cNvPr id="175" name="Google Shape;175;p26"/>
          <p:cNvSpPr txBox="1">
            <a:spLocks noGrp="1"/>
          </p:cNvSpPr>
          <p:nvPr>
            <p:ph type="ftr" idx="11"/>
          </p:nvPr>
        </p:nvSpPr>
        <p:spPr>
          <a:xfrm>
            <a:off x="6096003" y="166427"/>
            <a:ext cx="5696308"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26"/>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77" name="Google Shape;177;p26"/>
          <p:cNvSpPr txBox="1">
            <a:spLocks noGrp="1"/>
          </p:cNvSpPr>
          <p:nvPr>
            <p:ph type="title"/>
          </p:nvPr>
        </p:nvSpPr>
        <p:spPr>
          <a:xfrm>
            <a:off x="342900" y="457200"/>
            <a:ext cx="7288184" cy="2971801"/>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8600"/>
              <a:buFont typeface="Cambria"/>
              <a:buNone/>
              <a:defRPr sz="8600">
                <a:solidFill>
                  <a:schemeClr val="lt1"/>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8" name="Google Shape;178;p26"/>
          <p:cNvSpPr txBox="1">
            <a:spLocks noGrp="1"/>
          </p:cNvSpPr>
          <p:nvPr>
            <p:ph type="body" idx="1"/>
          </p:nvPr>
        </p:nvSpPr>
        <p:spPr>
          <a:xfrm>
            <a:off x="457202" y="3707297"/>
            <a:ext cx="4416425" cy="21616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chemeClr val="lt1"/>
              </a:buClr>
              <a:buSzPts val="1400"/>
              <a:buNone/>
              <a:defRPr sz="1500">
                <a:solidFill>
                  <a:schemeClr val="lt1"/>
                </a:solidFill>
              </a:defRPr>
            </a:lvl1pPr>
            <a:lvl2pPr marL="914400" lvl="1" indent="-228600" algn="l">
              <a:lnSpc>
                <a:spcPct val="100000"/>
              </a:lnSpc>
              <a:spcBef>
                <a:spcPts val="200"/>
              </a:spcBef>
              <a:spcAft>
                <a:spcPts val="0"/>
              </a:spcAft>
              <a:buClr>
                <a:schemeClr val="lt1"/>
              </a:buClr>
              <a:buSzPts val="1400"/>
              <a:buNone/>
              <a:defRPr sz="1400">
                <a:solidFill>
                  <a:schemeClr val="lt1"/>
                </a:solidFill>
              </a:defRPr>
            </a:lvl2pPr>
            <a:lvl3pPr marL="1371600" lvl="2" indent="-228600" algn="l">
              <a:lnSpc>
                <a:spcPct val="100000"/>
              </a:lnSpc>
              <a:spcBef>
                <a:spcPts val="200"/>
              </a:spcBef>
              <a:spcAft>
                <a:spcPts val="0"/>
              </a:spcAft>
              <a:buClr>
                <a:schemeClr val="lt1"/>
              </a:buClr>
              <a:buSzPts val="1200"/>
              <a:buNone/>
              <a:defRPr sz="1200">
                <a:solidFill>
                  <a:schemeClr val="lt1"/>
                </a:solidFill>
              </a:defRPr>
            </a:lvl3pPr>
            <a:lvl4pPr marL="1828800" lvl="3" indent="-228600" algn="l">
              <a:lnSpc>
                <a:spcPct val="100000"/>
              </a:lnSpc>
              <a:spcBef>
                <a:spcPts val="200"/>
              </a:spcBef>
              <a:spcAft>
                <a:spcPts val="0"/>
              </a:spcAft>
              <a:buClr>
                <a:schemeClr val="lt1"/>
              </a:buClr>
              <a:buSzPts val="1100"/>
              <a:buNone/>
              <a:defRPr sz="1100">
                <a:solidFill>
                  <a:schemeClr val="lt1"/>
                </a:solidFill>
              </a:defRPr>
            </a:lvl4pPr>
            <a:lvl5pPr marL="2286000" lvl="4" indent="-228600" algn="l">
              <a:lnSpc>
                <a:spcPct val="100000"/>
              </a:lnSpc>
              <a:spcBef>
                <a:spcPts val="2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 name="Google Shape;179;p26"/>
          <p:cNvSpPr/>
          <p:nvPr/>
        </p:nvSpPr>
        <p:spPr>
          <a:xfrm>
            <a:off x="9360570" y="639333"/>
            <a:ext cx="2854188" cy="770021"/>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0" name="Google Shape;180;p26"/>
          <p:cNvSpPr txBox="1">
            <a:spLocks noGrp="1"/>
          </p:cNvSpPr>
          <p:nvPr>
            <p:ph type="body" idx="2"/>
          </p:nvPr>
        </p:nvSpPr>
        <p:spPr>
          <a:xfrm>
            <a:off x="9565107" y="656650"/>
            <a:ext cx="2442412" cy="728643"/>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chemeClr val="lt1"/>
              </a:buClr>
              <a:buSzPts val="900"/>
              <a:buNone/>
              <a:defRPr i="1">
                <a:solidFill>
                  <a:schemeClr val="lt1"/>
                </a:solidFill>
              </a:defRPr>
            </a:lvl1pPr>
            <a:lvl2pPr marL="914400" lvl="1" indent="-285750" algn="l">
              <a:lnSpc>
                <a:spcPct val="100000"/>
              </a:lnSpc>
              <a:spcBef>
                <a:spcPts val="200"/>
              </a:spcBef>
              <a:spcAft>
                <a:spcPts val="0"/>
              </a:spcAft>
              <a:buClr>
                <a:schemeClr val="lt1"/>
              </a:buClr>
              <a:buSzPts val="900"/>
              <a:buChar char="•"/>
              <a:defRPr>
                <a:solidFill>
                  <a:schemeClr val="lt1"/>
                </a:solidFill>
              </a:defRPr>
            </a:lvl2pPr>
            <a:lvl3pPr marL="1371600" lvl="2" indent="-279400" algn="l">
              <a:lnSpc>
                <a:spcPct val="100000"/>
              </a:lnSpc>
              <a:spcBef>
                <a:spcPts val="200"/>
              </a:spcBef>
              <a:spcAft>
                <a:spcPts val="0"/>
              </a:spcAft>
              <a:buClr>
                <a:schemeClr val="lt1"/>
              </a:buClr>
              <a:buSzPts val="800"/>
              <a:buChar char="•"/>
              <a:defRPr>
                <a:solidFill>
                  <a:schemeClr val="lt1"/>
                </a:solidFill>
              </a:defRPr>
            </a:lvl3pPr>
            <a:lvl4pPr marL="1828800" lvl="3" indent="-279400" algn="l">
              <a:lnSpc>
                <a:spcPct val="100000"/>
              </a:lnSpc>
              <a:spcBef>
                <a:spcPts val="200"/>
              </a:spcBef>
              <a:spcAft>
                <a:spcPts val="0"/>
              </a:spcAft>
              <a:buClr>
                <a:schemeClr val="lt1"/>
              </a:buClr>
              <a:buSzPts val="800"/>
              <a:buChar char="•"/>
              <a:defRPr>
                <a:solidFill>
                  <a:schemeClr val="lt1"/>
                </a:solidFill>
              </a:defRPr>
            </a:lvl4pPr>
            <a:lvl5pPr marL="2286000" lvl="4" indent="-279400" algn="l">
              <a:lnSpc>
                <a:spcPct val="100000"/>
              </a:lnSpc>
              <a:spcBef>
                <a:spcPts val="200"/>
              </a:spcBef>
              <a:spcAft>
                <a:spcPts val="0"/>
              </a:spcAft>
              <a:buClr>
                <a:schemeClr val="lt1"/>
              </a:buClr>
              <a:buSzPts val="8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99487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rge Image- QUESTIONS">
  <p:cSld name="Large Image- QUESTIONS">
    <p:spTree>
      <p:nvGrpSpPr>
        <p:cNvPr id="1" name="Shape 181"/>
        <p:cNvGrpSpPr/>
        <p:nvPr/>
      </p:nvGrpSpPr>
      <p:grpSpPr>
        <a:xfrm>
          <a:off x="0" y="0"/>
          <a:ext cx="0" cy="0"/>
          <a:chOff x="0" y="0"/>
          <a:chExt cx="0" cy="0"/>
        </a:xfrm>
      </p:grpSpPr>
      <p:pic>
        <p:nvPicPr>
          <p:cNvPr id="182" name="Google Shape;182;p27" descr="A close up of a logo&#10;&#10;Description automatically generated"/>
          <p:cNvPicPr preferRelativeResize="0"/>
          <p:nvPr/>
        </p:nvPicPr>
        <p:blipFill rotWithShape="1">
          <a:blip r:embed="rId2">
            <a:alphaModFix/>
          </a:blip>
          <a:srcRect l="18062" t="5022" r="34245"/>
          <a:stretch/>
        </p:blipFill>
        <p:spPr>
          <a:xfrm>
            <a:off x="0" y="0"/>
            <a:ext cx="12192000" cy="6858000"/>
          </a:xfrm>
          <a:prstGeom prst="rect">
            <a:avLst/>
          </a:prstGeom>
          <a:noFill/>
          <a:ln>
            <a:noFill/>
          </a:ln>
        </p:spPr>
      </p:pic>
      <p:sp>
        <p:nvSpPr>
          <p:cNvPr id="183" name="Google Shape;183;p27"/>
          <p:cNvSpPr txBox="1">
            <a:spLocks noGrp="1"/>
          </p:cNvSpPr>
          <p:nvPr>
            <p:ph type="ftr" idx="11"/>
          </p:nvPr>
        </p:nvSpPr>
        <p:spPr>
          <a:xfrm>
            <a:off x="6096003" y="166427"/>
            <a:ext cx="5696308"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4" name="Google Shape;184;p27"/>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85" name="Google Shape;185;p27"/>
          <p:cNvSpPr/>
          <p:nvPr/>
        </p:nvSpPr>
        <p:spPr>
          <a:xfrm>
            <a:off x="9360568" y="639333"/>
            <a:ext cx="2831432" cy="770021"/>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86;p27"/>
          <p:cNvSpPr txBox="1">
            <a:spLocks noGrp="1"/>
          </p:cNvSpPr>
          <p:nvPr>
            <p:ph type="body" idx="1"/>
          </p:nvPr>
        </p:nvSpPr>
        <p:spPr>
          <a:xfrm>
            <a:off x="9565107" y="656650"/>
            <a:ext cx="2442412" cy="728643"/>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chemeClr val="lt1"/>
              </a:buClr>
              <a:buSzPts val="900"/>
              <a:buNone/>
              <a:defRPr i="1">
                <a:solidFill>
                  <a:schemeClr val="lt1"/>
                </a:solidFill>
              </a:defRPr>
            </a:lvl1pPr>
            <a:lvl2pPr marL="914400" lvl="1" indent="-285750" algn="l">
              <a:lnSpc>
                <a:spcPct val="100000"/>
              </a:lnSpc>
              <a:spcBef>
                <a:spcPts val="200"/>
              </a:spcBef>
              <a:spcAft>
                <a:spcPts val="0"/>
              </a:spcAft>
              <a:buClr>
                <a:schemeClr val="lt1"/>
              </a:buClr>
              <a:buSzPts val="900"/>
              <a:buChar char="•"/>
              <a:defRPr>
                <a:solidFill>
                  <a:schemeClr val="lt1"/>
                </a:solidFill>
              </a:defRPr>
            </a:lvl2pPr>
            <a:lvl3pPr marL="1371600" lvl="2" indent="-279400" algn="l">
              <a:lnSpc>
                <a:spcPct val="100000"/>
              </a:lnSpc>
              <a:spcBef>
                <a:spcPts val="200"/>
              </a:spcBef>
              <a:spcAft>
                <a:spcPts val="0"/>
              </a:spcAft>
              <a:buClr>
                <a:schemeClr val="lt1"/>
              </a:buClr>
              <a:buSzPts val="800"/>
              <a:buChar char="•"/>
              <a:defRPr>
                <a:solidFill>
                  <a:schemeClr val="lt1"/>
                </a:solidFill>
              </a:defRPr>
            </a:lvl3pPr>
            <a:lvl4pPr marL="1828800" lvl="3" indent="-279400" algn="l">
              <a:lnSpc>
                <a:spcPct val="100000"/>
              </a:lnSpc>
              <a:spcBef>
                <a:spcPts val="200"/>
              </a:spcBef>
              <a:spcAft>
                <a:spcPts val="0"/>
              </a:spcAft>
              <a:buClr>
                <a:schemeClr val="lt1"/>
              </a:buClr>
              <a:buSzPts val="800"/>
              <a:buChar char="•"/>
              <a:defRPr>
                <a:solidFill>
                  <a:schemeClr val="lt1"/>
                </a:solidFill>
              </a:defRPr>
            </a:lvl4pPr>
            <a:lvl5pPr marL="2286000" lvl="4" indent="-279400" algn="l">
              <a:lnSpc>
                <a:spcPct val="100000"/>
              </a:lnSpc>
              <a:spcBef>
                <a:spcPts val="200"/>
              </a:spcBef>
              <a:spcAft>
                <a:spcPts val="0"/>
              </a:spcAft>
              <a:buClr>
                <a:schemeClr val="lt1"/>
              </a:buClr>
              <a:buSzPts val="8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7" name="Google Shape;187;p27"/>
          <p:cNvSpPr txBox="1">
            <a:spLocks noGrp="1"/>
          </p:cNvSpPr>
          <p:nvPr>
            <p:ph type="title"/>
          </p:nvPr>
        </p:nvSpPr>
        <p:spPr>
          <a:xfrm>
            <a:off x="342901" y="457200"/>
            <a:ext cx="8023433" cy="2971801"/>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7200"/>
              <a:buFont typeface="Cambria"/>
              <a:buNone/>
              <a:defRPr sz="7200">
                <a:solidFill>
                  <a:schemeClr val="lt1"/>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 name="Google Shape;188;p27"/>
          <p:cNvSpPr txBox="1">
            <a:spLocks noGrp="1"/>
          </p:cNvSpPr>
          <p:nvPr>
            <p:ph type="body" idx="2"/>
          </p:nvPr>
        </p:nvSpPr>
        <p:spPr>
          <a:xfrm>
            <a:off x="457202" y="3707297"/>
            <a:ext cx="4416425" cy="21616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chemeClr val="lt1"/>
              </a:buClr>
              <a:buSzPts val="1400"/>
              <a:buNone/>
              <a:defRPr sz="1500">
                <a:solidFill>
                  <a:schemeClr val="lt1"/>
                </a:solidFill>
              </a:defRPr>
            </a:lvl1pPr>
            <a:lvl2pPr marL="914400" lvl="1" indent="-228600" algn="l">
              <a:lnSpc>
                <a:spcPct val="100000"/>
              </a:lnSpc>
              <a:spcBef>
                <a:spcPts val="200"/>
              </a:spcBef>
              <a:spcAft>
                <a:spcPts val="0"/>
              </a:spcAft>
              <a:buClr>
                <a:schemeClr val="lt1"/>
              </a:buClr>
              <a:buSzPts val="1400"/>
              <a:buNone/>
              <a:defRPr sz="1400">
                <a:solidFill>
                  <a:schemeClr val="lt1"/>
                </a:solidFill>
              </a:defRPr>
            </a:lvl2pPr>
            <a:lvl3pPr marL="1371600" lvl="2" indent="-228600" algn="l">
              <a:lnSpc>
                <a:spcPct val="100000"/>
              </a:lnSpc>
              <a:spcBef>
                <a:spcPts val="200"/>
              </a:spcBef>
              <a:spcAft>
                <a:spcPts val="0"/>
              </a:spcAft>
              <a:buClr>
                <a:schemeClr val="lt1"/>
              </a:buClr>
              <a:buSzPts val="1200"/>
              <a:buNone/>
              <a:defRPr sz="1200">
                <a:solidFill>
                  <a:schemeClr val="lt1"/>
                </a:solidFill>
              </a:defRPr>
            </a:lvl3pPr>
            <a:lvl4pPr marL="1828800" lvl="3" indent="-228600" algn="l">
              <a:lnSpc>
                <a:spcPct val="100000"/>
              </a:lnSpc>
              <a:spcBef>
                <a:spcPts val="200"/>
              </a:spcBef>
              <a:spcAft>
                <a:spcPts val="0"/>
              </a:spcAft>
              <a:buClr>
                <a:schemeClr val="lt1"/>
              </a:buClr>
              <a:buSzPts val="1100"/>
              <a:buNone/>
              <a:defRPr sz="1100">
                <a:solidFill>
                  <a:schemeClr val="lt1"/>
                </a:solidFill>
              </a:defRPr>
            </a:lvl4pPr>
            <a:lvl5pPr marL="2286000" lvl="4" indent="-228600" algn="l">
              <a:lnSpc>
                <a:spcPct val="100000"/>
              </a:lnSpc>
              <a:spcBef>
                <a:spcPts val="2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432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342901" y="365126"/>
            <a:ext cx="11449408"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1" name="Google Shape;191;p28"/>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2" name="Google Shape;192;p28"/>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93" name="Google Shape;193;p28"/>
          <p:cNvSpPr txBox="1">
            <a:spLocks noGrp="1"/>
          </p:cNvSpPr>
          <p:nvPr>
            <p:ph type="body" idx="1"/>
          </p:nvPr>
        </p:nvSpPr>
        <p:spPr>
          <a:xfrm>
            <a:off x="457199" y="1600201"/>
            <a:ext cx="11335109" cy="434783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53213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Left">
  <p:cSld name="Content Left">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42902" y="365126"/>
            <a:ext cx="1144940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 name="Google Shape;196;p29"/>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7" name="Google Shape;197;p29"/>
          <p:cNvSpPr txBox="1">
            <a:spLocks noGrp="1"/>
          </p:cNvSpPr>
          <p:nvPr>
            <p:ph type="sldNum" idx="12"/>
          </p:nvPr>
        </p:nvSpPr>
        <p:spPr>
          <a:xfrm>
            <a:off x="11436448" y="6343564"/>
            <a:ext cx="381625"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98" name="Google Shape;198;p29"/>
          <p:cNvSpPr txBox="1">
            <a:spLocks noGrp="1"/>
          </p:cNvSpPr>
          <p:nvPr>
            <p:ph type="body" idx="1"/>
          </p:nvPr>
        </p:nvSpPr>
        <p:spPr>
          <a:xfrm>
            <a:off x="457202" y="1600200"/>
            <a:ext cx="6530009" cy="458193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0322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42901" y="365126"/>
            <a:ext cx="1144940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1" name="Google Shape;201;p30"/>
          <p:cNvSpPr txBox="1">
            <a:spLocks noGrp="1"/>
          </p:cNvSpPr>
          <p:nvPr>
            <p:ph type="body" idx="1"/>
          </p:nvPr>
        </p:nvSpPr>
        <p:spPr>
          <a:xfrm>
            <a:off x="457202" y="1681163"/>
            <a:ext cx="5466993" cy="58758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500"/>
              </a:spcBef>
              <a:spcAft>
                <a:spcPts val="0"/>
              </a:spcAft>
              <a:buClr>
                <a:schemeClr val="accent2"/>
              </a:buClr>
              <a:buSzPts val="1600"/>
              <a:buNone/>
              <a:defRPr sz="1800" b="1" i="1">
                <a:solidFill>
                  <a:schemeClr val="accent2"/>
                </a:solidFill>
                <a:latin typeface="Cambria"/>
                <a:ea typeface="Cambria"/>
                <a:cs typeface="Cambria"/>
                <a:sym typeface="Cambria"/>
              </a:defRPr>
            </a:lvl1pPr>
            <a:lvl2pPr marL="914400" lvl="1" indent="-228600" algn="l">
              <a:lnSpc>
                <a:spcPct val="100000"/>
              </a:lnSpc>
              <a:spcBef>
                <a:spcPts val="200"/>
              </a:spcBef>
              <a:spcAft>
                <a:spcPts val="0"/>
              </a:spcAft>
              <a:buClr>
                <a:srgbClr val="2C2C2C"/>
              </a:buClr>
              <a:buSzPts val="1500"/>
              <a:buNone/>
              <a:defRPr sz="1500" b="1"/>
            </a:lvl2pPr>
            <a:lvl3pPr marL="1371600" lvl="2" indent="-228600" algn="l">
              <a:lnSpc>
                <a:spcPct val="100000"/>
              </a:lnSpc>
              <a:spcBef>
                <a:spcPts val="200"/>
              </a:spcBef>
              <a:spcAft>
                <a:spcPts val="0"/>
              </a:spcAft>
              <a:buClr>
                <a:srgbClr val="2C2C2C"/>
              </a:buClr>
              <a:buSzPts val="1400"/>
              <a:buNone/>
              <a:defRPr sz="1400" b="1"/>
            </a:lvl3pPr>
            <a:lvl4pPr marL="1828800" lvl="3" indent="-228600" algn="l">
              <a:lnSpc>
                <a:spcPct val="100000"/>
              </a:lnSpc>
              <a:spcBef>
                <a:spcPts val="200"/>
              </a:spcBef>
              <a:spcAft>
                <a:spcPts val="0"/>
              </a:spcAft>
              <a:buClr>
                <a:srgbClr val="2C2C2C"/>
              </a:buClr>
              <a:buSzPts val="1200"/>
              <a:buNone/>
              <a:defRPr sz="1200" b="1"/>
            </a:lvl4pPr>
            <a:lvl5pPr marL="2286000" lvl="4" indent="-228600" algn="l">
              <a:lnSpc>
                <a:spcPct val="100000"/>
              </a:lnSpc>
              <a:spcBef>
                <a:spcPts val="200"/>
              </a:spcBef>
              <a:spcAft>
                <a:spcPts val="0"/>
              </a:spcAft>
              <a:buClr>
                <a:srgbClr val="2C2C2C"/>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2" name="Google Shape;202;p30"/>
          <p:cNvSpPr txBox="1">
            <a:spLocks noGrp="1"/>
          </p:cNvSpPr>
          <p:nvPr>
            <p:ph type="body" idx="2"/>
          </p:nvPr>
        </p:nvSpPr>
        <p:spPr>
          <a:xfrm>
            <a:off x="6267808" y="1681163"/>
            <a:ext cx="5524501" cy="58758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500"/>
              </a:spcBef>
              <a:spcAft>
                <a:spcPts val="0"/>
              </a:spcAft>
              <a:buClr>
                <a:schemeClr val="accent2"/>
              </a:buClr>
              <a:buSzPts val="1600"/>
              <a:buNone/>
              <a:defRPr sz="1800" b="1" i="1">
                <a:solidFill>
                  <a:schemeClr val="accent2"/>
                </a:solidFill>
                <a:latin typeface="Cambria"/>
                <a:ea typeface="Cambria"/>
                <a:cs typeface="Cambria"/>
                <a:sym typeface="Cambria"/>
              </a:defRPr>
            </a:lvl1pPr>
            <a:lvl2pPr marL="914400" lvl="1" indent="-228600" algn="l">
              <a:lnSpc>
                <a:spcPct val="100000"/>
              </a:lnSpc>
              <a:spcBef>
                <a:spcPts val="200"/>
              </a:spcBef>
              <a:spcAft>
                <a:spcPts val="0"/>
              </a:spcAft>
              <a:buClr>
                <a:srgbClr val="2C2C2C"/>
              </a:buClr>
              <a:buSzPts val="1500"/>
              <a:buNone/>
              <a:defRPr sz="1500" b="1"/>
            </a:lvl2pPr>
            <a:lvl3pPr marL="1371600" lvl="2" indent="-228600" algn="l">
              <a:lnSpc>
                <a:spcPct val="100000"/>
              </a:lnSpc>
              <a:spcBef>
                <a:spcPts val="200"/>
              </a:spcBef>
              <a:spcAft>
                <a:spcPts val="0"/>
              </a:spcAft>
              <a:buClr>
                <a:srgbClr val="2C2C2C"/>
              </a:buClr>
              <a:buSzPts val="1400"/>
              <a:buNone/>
              <a:defRPr sz="1400" b="1"/>
            </a:lvl3pPr>
            <a:lvl4pPr marL="1828800" lvl="3" indent="-228600" algn="l">
              <a:lnSpc>
                <a:spcPct val="100000"/>
              </a:lnSpc>
              <a:spcBef>
                <a:spcPts val="200"/>
              </a:spcBef>
              <a:spcAft>
                <a:spcPts val="0"/>
              </a:spcAft>
              <a:buClr>
                <a:srgbClr val="2C2C2C"/>
              </a:buClr>
              <a:buSzPts val="1200"/>
              <a:buNone/>
              <a:defRPr sz="1200" b="1"/>
            </a:lvl4pPr>
            <a:lvl5pPr marL="2286000" lvl="4" indent="-228600" algn="l">
              <a:lnSpc>
                <a:spcPct val="100000"/>
              </a:lnSpc>
              <a:spcBef>
                <a:spcPts val="200"/>
              </a:spcBef>
              <a:spcAft>
                <a:spcPts val="0"/>
              </a:spcAft>
              <a:buClr>
                <a:srgbClr val="2C2C2C"/>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3" name="Google Shape;203;p30"/>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4" name="Google Shape;204;p30"/>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05" name="Google Shape;205;p30"/>
          <p:cNvSpPr txBox="1">
            <a:spLocks noGrp="1"/>
          </p:cNvSpPr>
          <p:nvPr>
            <p:ph type="body" idx="3"/>
          </p:nvPr>
        </p:nvSpPr>
        <p:spPr>
          <a:xfrm>
            <a:off x="457202" y="2268749"/>
            <a:ext cx="5466993" cy="3774244"/>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 name="Google Shape;206;p30"/>
          <p:cNvSpPr txBox="1">
            <a:spLocks noGrp="1"/>
          </p:cNvSpPr>
          <p:nvPr>
            <p:ph type="body" idx="4"/>
          </p:nvPr>
        </p:nvSpPr>
        <p:spPr>
          <a:xfrm>
            <a:off x="6261652" y="2268749"/>
            <a:ext cx="5530656" cy="3774244"/>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48579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xfrm>
            <a:off x="448878" y="1704514"/>
            <a:ext cx="6466273" cy="43391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9" name="Google Shape;209;p31"/>
          <p:cNvSpPr txBox="1">
            <a:spLocks noGrp="1"/>
          </p:cNvSpPr>
          <p:nvPr>
            <p:ph type="title"/>
          </p:nvPr>
        </p:nvSpPr>
        <p:spPr>
          <a:xfrm>
            <a:off x="362311" y="365126"/>
            <a:ext cx="1142999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 name="Google Shape;210;p31"/>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1" name="Google Shape;211;p31"/>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12" name="Google Shape;212;p31"/>
          <p:cNvSpPr txBox="1">
            <a:spLocks noGrp="1"/>
          </p:cNvSpPr>
          <p:nvPr>
            <p:ph type="body" idx="2"/>
          </p:nvPr>
        </p:nvSpPr>
        <p:spPr>
          <a:xfrm>
            <a:off x="7031039" y="1704514"/>
            <a:ext cx="4760912" cy="4339100"/>
          </a:xfrm>
          <a:prstGeom prst="rect">
            <a:avLst/>
          </a:prstGeom>
          <a:solidFill>
            <a:srgbClr val="E6E6E6"/>
          </a:solid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61862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42901" y="365126"/>
            <a:ext cx="11449408"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5" name="Google Shape;215;p32"/>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32"/>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71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01">
  <p:cSld name="Section 01">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831851" y="3197352"/>
            <a:ext cx="10515600" cy="558799"/>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2400"/>
              <a:buFont typeface="Arial"/>
              <a:buNone/>
              <a:defRPr sz="2400" cap="none">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9" name="Google Shape;219;p33"/>
          <p:cNvSpPr txBox="1">
            <a:spLocks noGrp="1"/>
          </p:cNvSpPr>
          <p:nvPr>
            <p:ph type="body" idx="1"/>
          </p:nvPr>
        </p:nvSpPr>
        <p:spPr>
          <a:xfrm>
            <a:off x="831851" y="4101568"/>
            <a:ext cx="10515600" cy="558799"/>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Clr>
                <a:srgbClr val="B7238F"/>
              </a:buClr>
              <a:buSzPts val="2000"/>
              <a:buNone/>
              <a:defRPr sz="2300" b="1" i="1">
                <a:solidFill>
                  <a:srgbClr val="B7238F"/>
                </a:solidFill>
                <a:latin typeface="Cambria"/>
                <a:ea typeface="Cambria"/>
                <a:cs typeface="Cambria"/>
                <a:sym typeface="Cambria"/>
              </a:defRPr>
            </a:lvl1pPr>
            <a:lvl2pPr marL="914400" lvl="1" indent="-228600" algn="l">
              <a:lnSpc>
                <a:spcPct val="100000"/>
              </a:lnSpc>
              <a:spcBef>
                <a:spcPts val="200"/>
              </a:spcBef>
              <a:spcAft>
                <a:spcPts val="0"/>
              </a:spcAft>
              <a:buClr>
                <a:srgbClr val="8F8F8F"/>
              </a:buClr>
              <a:buSzPts val="1500"/>
              <a:buNone/>
              <a:defRPr sz="1500">
                <a:solidFill>
                  <a:srgbClr val="8F8F8F"/>
                </a:solidFill>
              </a:defRPr>
            </a:lvl2pPr>
            <a:lvl3pPr marL="1371600" lvl="2" indent="-228600" algn="l">
              <a:lnSpc>
                <a:spcPct val="100000"/>
              </a:lnSpc>
              <a:spcBef>
                <a:spcPts val="200"/>
              </a:spcBef>
              <a:spcAft>
                <a:spcPts val="0"/>
              </a:spcAft>
              <a:buClr>
                <a:srgbClr val="8F8F8F"/>
              </a:buClr>
              <a:buSzPts val="1400"/>
              <a:buNone/>
              <a:defRPr sz="1400">
                <a:solidFill>
                  <a:srgbClr val="8F8F8F"/>
                </a:solidFill>
              </a:defRPr>
            </a:lvl3pPr>
            <a:lvl4pPr marL="1828800" lvl="3" indent="-228600" algn="l">
              <a:lnSpc>
                <a:spcPct val="100000"/>
              </a:lnSpc>
              <a:spcBef>
                <a:spcPts val="200"/>
              </a:spcBef>
              <a:spcAft>
                <a:spcPts val="0"/>
              </a:spcAft>
              <a:buClr>
                <a:srgbClr val="8F8F8F"/>
              </a:buClr>
              <a:buSzPts val="1200"/>
              <a:buNone/>
              <a:defRPr sz="1200">
                <a:solidFill>
                  <a:srgbClr val="8F8F8F"/>
                </a:solidFill>
              </a:defRPr>
            </a:lvl4pPr>
            <a:lvl5pPr marL="2286000" lvl="4" indent="-228600" algn="l">
              <a:lnSpc>
                <a:spcPct val="100000"/>
              </a:lnSpc>
              <a:spcBef>
                <a:spcPts val="200"/>
              </a:spcBef>
              <a:spcAft>
                <a:spcPts val="0"/>
              </a:spcAft>
              <a:buClr>
                <a:srgbClr val="8F8F8F"/>
              </a:buClr>
              <a:buSzPts val="1200"/>
              <a:buNone/>
              <a:defRPr sz="1200">
                <a:solidFill>
                  <a:srgbClr val="8F8F8F"/>
                </a:solidFill>
              </a:defRPr>
            </a:lvl5pPr>
            <a:lvl6pPr marL="2743200" lvl="5" indent="-228600" algn="l">
              <a:lnSpc>
                <a:spcPct val="90000"/>
              </a:lnSpc>
              <a:spcBef>
                <a:spcPts val="400"/>
              </a:spcBef>
              <a:spcAft>
                <a:spcPts val="0"/>
              </a:spcAft>
              <a:buClr>
                <a:srgbClr val="8F8F8F"/>
              </a:buClr>
              <a:buSzPts val="1200"/>
              <a:buNone/>
              <a:defRPr sz="1200">
                <a:solidFill>
                  <a:srgbClr val="8F8F8F"/>
                </a:solidFill>
              </a:defRPr>
            </a:lvl6pPr>
            <a:lvl7pPr marL="3200400" lvl="6" indent="-228600" algn="l">
              <a:lnSpc>
                <a:spcPct val="90000"/>
              </a:lnSpc>
              <a:spcBef>
                <a:spcPts val="400"/>
              </a:spcBef>
              <a:spcAft>
                <a:spcPts val="0"/>
              </a:spcAft>
              <a:buClr>
                <a:srgbClr val="8F8F8F"/>
              </a:buClr>
              <a:buSzPts val="1200"/>
              <a:buNone/>
              <a:defRPr sz="1200">
                <a:solidFill>
                  <a:srgbClr val="8F8F8F"/>
                </a:solidFill>
              </a:defRPr>
            </a:lvl7pPr>
            <a:lvl8pPr marL="3657600" lvl="7" indent="-228600" algn="l">
              <a:lnSpc>
                <a:spcPct val="90000"/>
              </a:lnSpc>
              <a:spcBef>
                <a:spcPts val="400"/>
              </a:spcBef>
              <a:spcAft>
                <a:spcPts val="0"/>
              </a:spcAft>
              <a:buClr>
                <a:srgbClr val="8F8F8F"/>
              </a:buClr>
              <a:buSzPts val="1200"/>
              <a:buNone/>
              <a:defRPr sz="1200">
                <a:solidFill>
                  <a:srgbClr val="8F8F8F"/>
                </a:solidFill>
              </a:defRPr>
            </a:lvl8pPr>
            <a:lvl9pPr marL="4114800" lvl="8" indent="-228600" algn="l">
              <a:lnSpc>
                <a:spcPct val="90000"/>
              </a:lnSpc>
              <a:spcBef>
                <a:spcPts val="400"/>
              </a:spcBef>
              <a:spcAft>
                <a:spcPts val="0"/>
              </a:spcAft>
              <a:buClr>
                <a:srgbClr val="8F8F8F"/>
              </a:buClr>
              <a:buSzPts val="1200"/>
              <a:buNone/>
              <a:defRPr sz="1200">
                <a:solidFill>
                  <a:srgbClr val="8F8F8F"/>
                </a:solidFill>
              </a:defRPr>
            </a:lvl9pPr>
          </a:lstStyle>
          <a:p>
            <a:endParaRPr/>
          </a:p>
        </p:txBody>
      </p:sp>
      <p:pic>
        <p:nvPicPr>
          <p:cNvPr id="220" name="Google Shape;220;p33"/>
          <p:cNvPicPr preferRelativeResize="0"/>
          <p:nvPr/>
        </p:nvPicPr>
        <p:blipFill rotWithShape="1">
          <a:blip r:embed="rId2">
            <a:alphaModFix/>
          </a:blip>
          <a:srcRect/>
          <a:stretch/>
        </p:blipFill>
        <p:spPr>
          <a:xfrm>
            <a:off x="5522677" y="1597011"/>
            <a:ext cx="1078556" cy="1254924"/>
          </a:xfrm>
          <a:prstGeom prst="rect">
            <a:avLst/>
          </a:prstGeom>
          <a:noFill/>
          <a:ln>
            <a:noFill/>
          </a:ln>
        </p:spPr>
      </p:pic>
    </p:spTree>
    <p:extLst>
      <p:ext uri="{BB962C8B-B14F-4D97-AF65-F5344CB8AC3E}">
        <p14:creationId xmlns:p14="http://schemas.microsoft.com/office/powerpoint/2010/main" val="242946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03" type="secHead">
  <p:cSld name="Section 03">
    <p:spTree>
      <p:nvGrpSpPr>
        <p:cNvPr id="1" name="Shape 221"/>
        <p:cNvGrpSpPr/>
        <p:nvPr/>
      </p:nvGrpSpPr>
      <p:grpSpPr>
        <a:xfrm>
          <a:off x="0" y="0"/>
          <a:ext cx="0" cy="0"/>
          <a:chOff x="0" y="0"/>
          <a:chExt cx="0" cy="0"/>
        </a:xfrm>
      </p:grpSpPr>
      <p:sp>
        <p:nvSpPr>
          <p:cNvPr id="222" name="Google Shape;222;p34"/>
          <p:cNvSpPr/>
          <p:nvPr/>
        </p:nvSpPr>
        <p:spPr>
          <a:xfrm>
            <a:off x="0" y="0"/>
            <a:ext cx="12192000" cy="6858000"/>
          </a:xfrm>
          <a:prstGeom prst="rect">
            <a:avLst/>
          </a:prstGeom>
          <a:solidFill>
            <a:schemeClr val="accent3"/>
          </a:solidFill>
          <a:ln w="12700" cap="flat" cmpd="sng">
            <a:solidFill>
              <a:srgbClr val="7DCED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3" name="Google Shape;223;p34"/>
          <p:cNvSpPr txBox="1">
            <a:spLocks noGrp="1"/>
          </p:cNvSpPr>
          <p:nvPr>
            <p:ph type="title"/>
          </p:nvPr>
        </p:nvSpPr>
        <p:spPr>
          <a:xfrm>
            <a:off x="831851" y="3197352"/>
            <a:ext cx="10515600" cy="558799"/>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2400"/>
              <a:buFont typeface="Arial"/>
              <a:buNone/>
              <a:defRPr sz="240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 name="Google Shape;224;p34"/>
          <p:cNvSpPr txBox="1">
            <a:spLocks noGrp="1"/>
          </p:cNvSpPr>
          <p:nvPr>
            <p:ph type="body" idx="1"/>
          </p:nvPr>
        </p:nvSpPr>
        <p:spPr>
          <a:xfrm>
            <a:off x="831851" y="4101568"/>
            <a:ext cx="10515600" cy="558799"/>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Clr>
                <a:schemeClr val="lt1"/>
              </a:buClr>
              <a:buSzPts val="1200"/>
              <a:buNone/>
              <a:defRPr sz="1400">
                <a:solidFill>
                  <a:schemeClr val="lt1"/>
                </a:solidFill>
              </a:defRPr>
            </a:lvl1pPr>
            <a:lvl2pPr marL="914400" lvl="1" indent="-228600" algn="l">
              <a:lnSpc>
                <a:spcPct val="100000"/>
              </a:lnSpc>
              <a:spcBef>
                <a:spcPts val="200"/>
              </a:spcBef>
              <a:spcAft>
                <a:spcPts val="0"/>
              </a:spcAft>
              <a:buClr>
                <a:srgbClr val="8F8F8F"/>
              </a:buClr>
              <a:buSzPts val="1500"/>
              <a:buNone/>
              <a:defRPr sz="1500">
                <a:solidFill>
                  <a:srgbClr val="8F8F8F"/>
                </a:solidFill>
              </a:defRPr>
            </a:lvl2pPr>
            <a:lvl3pPr marL="1371600" lvl="2" indent="-228600" algn="l">
              <a:lnSpc>
                <a:spcPct val="100000"/>
              </a:lnSpc>
              <a:spcBef>
                <a:spcPts val="200"/>
              </a:spcBef>
              <a:spcAft>
                <a:spcPts val="0"/>
              </a:spcAft>
              <a:buClr>
                <a:srgbClr val="8F8F8F"/>
              </a:buClr>
              <a:buSzPts val="1400"/>
              <a:buNone/>
              <a:defRPr sz="1400">
                <a:solidFill>
                  <a:srgbClr val="8F8F8F"/>
                </a:solidFill>
              </a:defRPr>
            </a:lvl3pPr>
            <a:lvl4pPr marL="1828800" lvl="3" indent="-228600" algn="l">
              <a:lnSpc>
                <a:spcPct val="100000"/>
              </a:lnSpc>
              <a:spcBef>
                <a:spcPts val="200"/>
              </a:spcBef>
              <a:spcAft>
                <a:spcPts val="0"/>
              </a:spcAft>
              <a:buClr>
                <a:srgbClr val="8F8F8F"/>
              </a:buClr>
              <a:buSzPts val="1200"/>
              <a:buNone/>
              <a:defRPr sz="1200">
                <a:solidFill>
                  <a:srgbClr val="8F8F8F"/>
                </a:solidFill>
              </a:defRPr>
            </a:lvl4pPr>
            <a:lvl5pPr marL="2286000" lvl="4" indent="-228600" algn="l">
              <a:lnSpc>
                <a:spcPct val="100000"/>
              </a:lnSpc>
              <a:spcBef>
                <a:spcPts val="200"/>
              </a:spcBef>
              <a:spcAft>
                <a:spcPts val="0"/>
              </a:spcAft>
              <a:buClr>
                <a:srgbClr val="8F8F8F"/>
              </a:buClr>
              <a:buSzPts val="1200"/>
              <a:buNone/>
              <a:defRPr sz="1200">
                <a:solidFill>
                  <a:srgbClr val="8F8F8F"/>
                </a:solidFill>
              </a:defRPr>
            </a:lvl5pPr>
            <a:lvl6pPr marL="2743200" lvl="5" indent="-228600" algn="l">
              <a:lnSpc>
                <a:spcPct val="90000"/>
              </a:lnSpc>
              <a:spcBef>
                <a:spcPts val="400"/>
              </a:spcBef>
              <a:spcAft>
                <a:spcPts val="0"/>
              </a:spcAft>
              <a:buClr>
                <a:srgbClr val="8F8F8F"/>
              </a:buClr>
              <a:buSzPts val="1200"/>
              <a:buNone/>
              <a:defRPr sz="1200">
                <a:solidFill>
                  <a:srgbClr val="8F8F8F"/>
                </a:solidFill>
              </a:defRPr>
            </a:lvl6pPr>
            <a:lvl7pPr marL="3200400" lvl="6" indent="-228600" algn="l">
              <a:lnSpc>
                <a:spcPct val="90000"/>
              </a:lnSpc>
              <a:spcBef>
                <a:spcPts val="400"/>
              </a:spcBef>
              <a:spcAft>
                <a:spcPts val="0"/>
              </a:spcAft>
              <a:buClr>
                <a:srgbClr val="8F8F8F"/>
              </a:buClr>
              <a:buSzPts val="1200"/>
              <a:buNone/>
              <a:defRPr sz="1200">
                <a:solidFill>
                  <a:srgbClr val="8F8F8F"/>
                </a:solidFill>
              </a:defRPr>
            </a:lvl7pPr>
            <a:lvl8pPr marL="3657600" lvl="7" indent="-228600" algn="l">
              <a:lnSpc>
                <a:spcPct val="90000"/>
              </a:lnSpc>
              <a:spcBef>
                <a:spcPts val="400"/>
              </a:spcBef>
              <a:spcAft>
                <a:spcPts val="0"/>
              </a:spcAft>
              <a:buClr>
                <a:srgbClr val="8F8F8F"/>
              </a:buClr>
              <a:buSzPts val="1200"/>
              <a:buNone/>
              <a:defRPr sz="1200">
                <a:solidFill>
                  <a:srgbClr val="8F8F8F"/>
                </a:solidFill>
              </a:defRPr>
            </a:lvl8pPr>
            <a:lvl9pPr marL="4114800" lvl="8" indent="-228600" algn="l">
              <a:lnSpc>
                <a:spcPct val="90000"/>
              </a:lnSpc>
              <a:spcBef>
                <a:spcPts val="400"/>
              </a:spcBef>
              <a:spcAft>
                <a:spcPts val="0"/>
              </a:spcAft>
              <a:buClr>
                <a:srgbClr val="8F8F8F"/>
              </a:buClr>
              <a:buSzPts val="1200"/>
              <a:buNone/>
              <a:defRPr sz="1200">
                <a:solidFill>
                  <a:srgbClr val="8F8F8F"/>
                </a:solidFill>
              </a:defRPr>
            </a:lvl9pPr>
          </a:lstStyle>
          <a:p>
            <a:endParaRPr/>
          </a:p>
        </p:txBody>
      </p:sp>
      <p:pic>
        <p:nvPicPr>
          <p:cNvPr id="225" name="Google Shape;225;p34"/>
          <p:cNvPicPr preferRelativeResize="0"/>
          <p:nvPr/>
        </p:nvPicPr>
        <p:blipFill rotWithShape="1">
          <a:blip r:embed="rId2">
            <a:alphaModFix/>
          </a:blip>
          <a:srcRect/>
          <a:stretch/>
        </p:blipFill>
        <p:spPr>
          <a:xfrm>
            <a:off x="5522677" y="1597011"/>
            <a:ext cx="1078556" cy="1254924"/>
          </a:xfrm>
          <a:prstGeom prst="rect">
            <a:avLst/>
          </a:prstGeom>
          <a:noFill/>
          <a:ln>
            <a:noFill/>
          </a:ln>
        </p:spPr>
      </p:pic>
    </p:spTree>
    <p:extLst>
      <p:ext uri="{BB962C8B-B14F-4D97-AF65-F5344CB8AC3E}">
        <p14:creationId xmlns:p14="http://schemas.microsoft.com/office/powerpoint/2010/main" val="287407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
        <p:nvSpPr>
          <p:cNvPr id="227" name="Google Shape;227;p35"/>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8" name="Google Shape;228;p35"/>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68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391039" y="6356353"/>
            <a:ext cx="749300" cy="365125"/>
          </a:xfrm>
          <a:prstGeom prst="rect">
            <a:avLst/>
          </a:prstGeom>
        </p:spPr>
        <p:txBody>
          <a:bodyPr/>
          <a:lstStyle/>
          <a:p>
            <a:fld id="{05600900-FFDA-4302-96DD-DE9892823DF1}" type="slidenum">
              <a:rPr lang="en-US" smtClean="0"/>
              <a:pPr/>
              <a:t>‹#›</a:t>
            </a:fld>
            <a:endParaRPr lang="en-US" dirty="0"/>
          </a:p>
        </p:txBody>
      </p:sp>
      <p:sp>
        <p:nvSpPr>
          <p:cNvPr id="9" name="Content Placeholder 8"/>
          <p:cNvSpPr>
            <a:spLocks noGrp="1"/>
          </p:cNvSpPr>
          <p:nvPr>
            <p:ph sz="quarter" idx="13"/>
          </p:nvPr>
        </p:nvSpPr>
        <p:spPr>
          <a:xfrm>
            <a:off x="609600" y="1600200"/>
            <a:ext cx="5388864" cy="4526280"/>
          </a:xfrm>
        </p:spPr>
        <p:txBody>
          <a:bodyPr/>
          <a:lstStyle>
            <a:lvl1pPr marL="257175" indent="-257175">
              <a:buClr>
                <a:srgbClr val="92AE4F"/>
              </a:buClr>
              <a:buSzPct val="120000"/>
              <a:buFont typeface="Wingdings" panose="05000000000000000000" pitchFamily="2" charset="2"/>
              <a:buChar char="§"/>
              <a:defRPr sz="1650">
                <a:solidFill>
                  <a:schemeClr val="tx1"/>
                </a:solidFill>
                <a:latin typeface="+mn-lt"/>
              </a:defRPr>
            </a:lvl1pPr>
            <a:lvl2pPr>
              <a:buClr>
                <a:srgbClr val="685A5C"/>
              </a:buClr>
              <a:buSzPct val="60000"/>
              <a:defRPr sz="1500">
                <a:solidFill>
                  <a:schemeClr val="tx1"/>
                </a:solidFill>
                <a:latin typeface="+mn-lt"/>
              </a:defRPr>
            </a:lvl2pPr>
            <a:lvl3pPr>
              <a:buClr>
                <a:srgbClr val="92AE4F"/>
              </a:buClr>
              <a:buSzPct val="100000"/>
              <a:defRPr>
                <a:solidFill>
                  <a:schemeClr val="tx1"/>
                </a:solidFill>
                <a:latin typeface="+mn-lt"/>
              </a:defRPr>
            </a:lvl3pPr>
            <a:lvl4pPr>
              <a:buSzPct val="100000"/>
              <a:defRPr sz="1200">
                <a:solidFill>
                  <a:schemeClr val="tx1"/>
                </a:solidFill>
                <a:latin typeface="+mn-lt"/>
              </a:defRPr>
            </a:lvl4pPr>
            <a:lvl5pPr>
              <a:buClr>
                <a:srgbClr val="92AE4F"/>
              </a:buClr>
              <a:buSzPct val="100000"/>
              <a:defRPr sz="105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7"/>
          <p:cNvSpPr>
            <a:spLocks noChangeArrowheads="1"/>
          </p:cNvSpPr>
          <p:nvPr/>
        </p:nvSpPr>
        <p:spPr bwMode="auto">
          <a:xfrm>
            <a:off x="609600" y="228600"/>
            <a:ext cx="109728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8575" cap="flat" cmpd="sng">
            <a:solidFill>
              <a:srgbClr val="82A3AB"/>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3" name="Content Placeholder 8"/>
          <p:cNvSpPr>
            <a:spLocks noGrp="1"/>
          </p:cNvSpPr>
          <p:nvPr>
            <p:ph sz="quarter" idx="14"/>
          </p:nvPr>
        </p:nvSpPr>
        <p:spPr>
          <a:xfrm>
            <a:off x="6197600" y="1600200"/>
            <a:ext cx="5388864" cy="4526280"/>
          </a:xfrm>
        </p:spPr>
        <p:txBody>
          <a:bodyPr/>
          <a:lstStyle>
            <a:lvl1pPr marL="257175" indent="-257175">
              <a:buClr>
                <a:srgbClr val="92AE4F"/>
              </a:buClr>
              <a:buSzPct val="120000"/>
              <a:buFont typeface="Wingdings" panose="05000000000000000000" pitchFamily="2" charset="2"/>
              <a:buChar char="§"/>
              <a:defRPr sz="1650">
                <a:solidFill>
                  <a:schemeClr val="tx1"/>
                </a:solidFill>
                <a:latin typeface="+mn-lt"/>
              </a:defRPr>
            </a:lvl1pPr>
            <a:lvl2pPr>
              <a:buClr>
                <a:srgbClr val="685A5C"/>
              </a:buClr>
              <a:buSzPct val="60000"/>
              <a:defRPr sz="1500">
                <a:solidFill>
                  <a:schemeClr val="tx1"/>
                </a:solidFill>
                <a:latin typeface="+mn-lt"/>
              </a:defRPr>
            </a:lvl2pPr>
            <a:lvl3pPr>
              <a:buClr>
                <a:srgbClr val="92AE4F"/>
              </a:buClr>
              <a:buSzPct val="100000"/>
              <a:defRPr>
                <a:solidFill>
                  <a:schemeClr val="tx1"/>
                </a:solidFill>
                <a:latin typeface="+mn-lt"/>
              </a:defRPr>
            </a:lvl3pPr>
            <a:lvl4pPr>
              <a:buSzPct val="100000"/>
              <a:defRPr sz="1200">
                <a:solidFill>
                  <a:schemeClr val="tx1"/>
                </a:solidFill>
                <a:latin typeface="+mn-lt"/>
              </a:defRPr>
            </a:lvl4pPr>
            <a:lvl5pPr>
              <a:buClr>
                <a:srgbClr val="92AE4F"/>
              </a:buClr>
              <a:buSzPct val="100000"/>
              <a:defRPr sz="105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hasCustomPrompt="1"/>
          </p:nvPr>
        </p:nvSpPr>
        <p:spPr>
          <a:xfrm>
            <a:off x="627268" y="228600"/>
            <a:ext cx="10972800" cy="1371600"/>
          </a:xfrm>
        </p:spPr>
        <p:txBody>
          <a:bodyPr anchor="t"/>
          <a:lstStyle>
            <a:lvl1pPr algn="l">
              <a:defRPr lang="en-US" sz="3000" b="1" kern="1200" dirty="0">
                <a:solidFill>
                  <a:schemeClr val="tx1"/>
                </a:solidFill>
                <a:effectLst/>
                <a:latin typeface="Calibri" panose="020F0502020204030204" pitchFamily="34" charset="0"/>
                <a:ea typeface="+mj-ea"/>
                <a:cs typeface="Calibri" panose="020F0502020204030204" pitchFamily="34" charset="0"/>
              </a:defRPr>
            </a:lvl1pPr>
          </a:lstStyle>
          <a:p>
            <a:r>
              <a:rPr lang="en-US" dirty="0"/>
              <a:t>Click To Edit Master Title Style</a:t>
            </a:r>
          </a:p>
        </p:txBody>
      </p:sp>
      <p:pic>
        <p:nvPicPr>
          <p:cNvPr id="11"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p:blipFill>
        <p:spPr bwMode="auto">
          <a:xfrm>
            <a:off x="565608" y="6237339"/>
            <a:ext cx="745928" cy="48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3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229"/>
        <p:cNvGrpSpPr/>
        <p:nvPr/>
      </p:nvGrpSpPr>
      <p:grpSpPr>
        <a:xfrm>
          <a:off x="0" y="0"/>
          <a:ext cx="0" cy="0"/>
          <a:chOff x="0" y="0"/>
          <a:chExt cx="0" cy="0"/>
        </a:xfrm>
      </p:grpSpPr>
      <p:sp>
        <p:nvSpPr>
          <p:cNvPr id="230" name="Google Shape;230;p36"/>
          <p:cNvSpPr/>
          <p:nvPr/>
        </p:nvSpPr>
        <p:spPr>
          <a:xfrm>
            <a:off x="0" y="5879806"/>
            <a:ext cx="12192000" cy="978195"/>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206913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ll Out">
  <p:cSld name="Call Out">
    <p:spTree>
      <p:nvGrpSpPr>
        <p:cNvPr id="1" name="Shape 231"/>
        <p:cNvGrpSpPr/>
        <p:nvPr/>
      </p:nvGrpSpPr>
      <p:grpSpPr>
        <a:xfrm>
          <a:off x="0" y="0"/>
          <a:ext cx="0" cy="0"/>
          <a:chOff x="0" y="0"/>
          <a:chExt cx="0" cy="0"/>
        </a:xfrm>
      </p:grpSpPr>
      <p:sp>
        <p:nvSpPr>
          <p:cNvPr id="232" name="Google Shape;232;p37"/>
          <p:cNvSpPr/>
          <p:nvPr/>
        </p:nvSpPr>
        <p:spPr>
          <a:xfrm>
            <a:off x="0" y="0"/>
            <a:ext cx="12192000" cy="6858000"/>
          </a:xfrm>
          <a:prstGeom prst="rect">
            <a:avLst/>
          </a:prstGeom>
          <a:solidFill>
            <a:srgbClr val="44546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33" name="Google Shape;233;p37"/>
          <p:cNvSpPr txBox="1">
            <a:spLocks noGrp="1"/>
          </p:cNvSpPr>
          <p:nvPr>
            <p:ph type="body" idx="1"/>
          </p:nvPr>
        </p:nvSpPr>
        <p:spPr>
          <a:xfrm>
            <a:off x="1895305" y="1438277"/>
            <a:ext cx="8672857" cy="3973513"/>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Clr>
                <a:schemeClr val="lt1"/>
              </a:buClr>
              <a:buSzPts val="3600"/>
              <a:buNone/>
              <a:defRPr sz="4100">
                <a:solidFill>
                  <a:schemeClr val="lt1"/>
                </a:solidFill>
                <a:latin typeface="Cambria"/>
                <a:ea typeface="Cambria"/>
                <a:cs typeface="Cambria"/>
                <a:sym typeface="Cambria"/>
              </a:defRPr>
            </a:lvl1pPr>
            <a:lvl2pPr marL="914400" lvl="1" indent="-457200" algn="ctr">
              <a:lnSpc>
                <a:spcPct val="100000"/>
              </a:lnSpc>
              <a:spcBef>
                <a:spcPts val="200"/>
              </a:spcBef>
              <a:spcAft>
                <a:spcPts val="0"/>
              </a:spcAft>
              <a:buClr>
                <a:schemeClr val="lt1"/>
              </a:buClr>
              <a:buSzPts val="3600"/>
              <a:buChar char="•"/>
              <a:defRPr sz="3600">
                <a:solidFill>
                  <a:schemeClr val="lt1"/>
                </a:solidFill>
                <a:latin typeface="Cambria"/>
                <a:ea typeface="Cambria"/>
                <a:cs typeface="Cambria"/>
                <a:sym typeface="Cambria"/>
              </a:defRPr>
            </a:lvl2pPr>
            <a:lvl3pPr marL="1371600" lvl="2" indent="-438150" algn="ctr">
              <a:lnSpc>
                <a:spcPct val="100000"/>
              </a:lnSpc>
              <a:spcBef>
                <a:spcPts val="200"/>
              </a:spcBef>
              <a:spcAft>
                <a:spcPts val="0"/>
              </a:spcAft>
              <a:buClr>
                <a:schemeClr val="lt1"/>
              </a:buClr>
              <a:buSzPts val="3300"/>
              <a:buChar char="•"/>
              <a:defRPr sz="3300">
                <a:solidFill>
                  <a:schemeClr val="lt1"/>
                </a:solidFill>
                <a:latin typeface="Cambria"/>
                <a:ea typeface="Cambria"/>
                <a:cs typeface="Cambria"/>
                <a:sym typeface="Cambria"/>
              </a:defRPr>
            </a:lvl3pPr>
            <a:lvl4pPr marL="1828800" lvl="3" indent="-419100" algn="ctr">
              <a:lnSpc>
                <a:spcPct val="100000"/>
              </a:lnSpc>
              <a:spcBef>
                <a:spcPts val="200"/>
              </a:spcBef>
              <a:spcAft>
                <a:spcPts val="0"/>
              </a:spcAft>
              <a:buClr>
                <a:schemeClr val="lt1"/>
              </a:buClr>
              <a:buSzPts val="3000"/>
              <a:buChar char="•"/>
              <a:defRPr sz="3000">
                <a:solidFill>
                  <a:schemeClr val="lt1"/>
                </a:solidFill>
                <a:latin typeface="Cambria"/>
                <a:ea typeface="Cambria"/>
                <a:cs typeface="Cambria"/>
                <a:sym typeface="Cambria"/>
              </a:defRPr>
            </a:lvl4pPr>
            <a:lvl5pPr marL="2286000" lvl="4" indent="-419100" algn="ctr">
              <a:lnSpc>
                <a:spcPct val="100000"/>
              </a:lnSpc>
              <a:spcBef>
                <a:spcPts val="200"/>
              </a:spcBef>
              <a:spcAft>
                <a:spcPts val="0"/>
              </a:spcAft>
              <a:buClr>
                <a:schemeClr val="lt1"/>
              </a:buClr>
              <a:buSzPts val="3000"/>
              <a:buChar char="•"/>
              <a:defRPr sz="3000">
                <a:solidFill>
                  <a:schemeClr val="lt1"/>
                </a:solidFill>
                <a:latin typeface="Cambria"/>
                <a:ea typeface="Cambria"/>
                <a:cs typeface="Cambria"/>
                <a:sym typeface="Cambr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67894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42900" y="457201"/>
            <a:ext cx="11449408" cy="1409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i="0">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6" name="Google Shape;236;p38"/>
          <p:cNvSpPr txBox="1">
            <a:spLocks noGrp="1"/>
          </p:cNvSpPr>
          <p:nvPr>
            <p:ph type="body" idx="1"/>
          </p:nvPr>
        </p:nvSpPr>
        <p:spPr>
          <a:xfrm>
            <a:off x="457200" y="1866901"/>
            <a:ext cx="4323451" cy="4283764"/>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600"/>
              <a:buFont typeface="Arial"/>
              <a:buNone/>
              <a:defRPr sz="1800"/>
            </a:lvl1pPr>
            <a:lvl2pPr marL="914400" lvl="1" indent="-228600" algn="l">
              <a:lnSpc>
                <a:spcPct val="100000"/>
              </a:lnSpc>
              <a:spcBef>
                <a:spcPts val="200"/>
              </a:spcBef>
              <a:spcAft>
                <a:spcPts val="0"/>
              </a:spcAft>
              <a:buClr>
                <a:srgbClr val="2C2C2C"/>
              </a:buClr>
              <a:buSzPts val="1100"/>
              <a:buNone/>
              <a:defRPr sz="1100"/>
            </a:lvl2pPr>
            <a:lvl3pPr marL="1371600" lvl="2" indent="-228600" algn="l">
              <a:lnSpc>
                <a:spcPct val="100000"/>
              </a:lnSpc>
              <a:spcBef>
                <a:spcPts val="200"/>
              </a:spcBef>
              <a:spcAft>
                <a:spcPts val="0"/>
              </a:spcAft>
              <a:buClr>
                <a:srgbClr val="2C2C2C"/>
              </a:buClr>
              <a:buSzPts val="900"/>
              <a:buNone/>
              <a:defRPr sz="900"/>
            </a:lvl3pPr>
            <a:lvl4pPr marL="1828800" lvl="3" indent="-228600" algn="l">
              <a:lnSpc>
                <a:spcPct val="100000"/>
              </a:lnSpc>
              <a:spcBef>
                <a:spcPts val="200"/>
              </a:spcBef>
              <a:spcAft>
                <a:spcPts val="0"/>
              </a:spcAft>
              <a:buClr>
                <a:srgbClr val="2C2C2C"/>
              </a:buClr>
              <a:buSzPts val="800"/>
              <a:buNone/>
              <a:defRPr sz="800"/>
            </a:lvl4pPr>
            <a:lvl5pPr marL="2286000" lvl="4" indent="-228600" algn="l">
              <a:lnSpc>
                <a:spcPct val="100000"/>
              </a:lnSpc>
              <a:spcBef>
                <a:spcPts val="200"/>
              </a:spcBef>
              <a:spcAft>
                <a:spcPts val="0"/>
              </a:spcAft>
              <a:buClr>
                <a:srgbClr val="2C2C2C"/>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37" name="Google Shape;237;p38"/>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8" name="Google Shape;238;p38"/>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39" name="Google Shape;239;p38"/>
          <p:cNvSpPr txBox="1">
            <a:spLocks noGrp="1"/>
          </p:cNvSpPr>
          <p:nvPr>
            <p:ph type="body" idx="2"/>
          </p:nvPr>
        </p:nvSpPr>
        <p:spPr>
          <a:xfrm>
            <a:off x="5029202" y="1886639"/>
            <a:ext cx="6763108" cy="426402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043526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40"/>
        <p:cNvGrpSpPr/>
        <p:nvPr/>
      </p:nvGrpSpPr>
      <p:grpSpPr>
        <a:xfrm>
          <a:off x="0" y="0"/>
          <a:ext cx="0" cy="0"/>
          <a:chOff x="0" y="0"/>
          <a:chExt cx="0" cy="0"/>
        </a:xfrm>
      </p:grpSpPr>
      <p:sp>
        <p:nvSpPr>
          <p:cNvPr id="241" name="Google Shape;241;p39"/>
          <p:cNvSpPr txBox="1">
            <a:spLocks noGrp="1"/>
          </p:cNvSpPr>
          <p:nvPr>
            <p:ph type="body" idx="1"/>
          </p:nvPr>
        </p:nvSpPr>
        <p:spPr>
          <a:xfrm>
            <a:off x="5215274" y="531815"/>
            <a:ext cx="6576679" cy="533717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 name="Google Shape;242;p39"/>
          <p:cNvSpPr txBox="1">
            <a:spLocks noGrp="1"/>
          </p:cNvSpPr>
          <p:nvPr>
            <p:ph type="title"/>
          </p:nvPr>
        </p:nvSpPr>
        <p:spPr>
          <a:xfrm>
            <a:off x="342900" y="457201"/>
            <a:ext cx="4530725" cy="1409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3" name="Google Shape;243;p39"/>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4" name="Google Shape;244;p39"/>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45" name="Google Shape;245;p39"/>
          <p:cNvSpPr txBox="1">
            <a:spLocks noGrp="1"/>
          </p:cNvSpPr>
          <p:nvPr>
            <p:ph type="body" idx="2"/>
          </p:nvPr>
        </p:nvSpPr>
        <p:spPr>
          <a:xfrm>
            <a:off x="457202" y="1866900"/>
            <a:ext cx="4416425" cy="40020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91982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hart with Description">
  <p:cSld name="Chart with Description">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a:xfrm>
            <a:off x="342902" y="457200"/>
            <a:ext cx="11449409" cy="14097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8" name="Google Shape;248;p40"/>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9" name="Google Shape;249;p40"/>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50" name="Google Shape;250;p40"/>
          <p:cNvSpPr>
            <a:spLocks noGrp="1"/>
          </p:cNvSpPr>
          <p:nvPr>
            <p:ph type="chart" idx="2"/>
          </p:nvPr>
        </p:nvSpPr>
        <p:spPr>
          <a:xfrm>
            <a:off x="5175253" y="1866902"/>
            <a:ext cx="6584951" cy="4002087"/>
          </a:xfrm>
          <a:prstGeom prst="rect">
            <a:avLst/>
          </a:prstGeom>
          <a:solidFill>
            <a:srgbClr val="F2F2F2"/>
          </a:solid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C00000"/>
              </a:buClr>
              <a:buSzPts val="1900"/>
              <a:buFont typeface="Arial"/>
              <a:buChar char="•"/>
              <a:defRPr sz="2100" b="0" i="0" u="none" strike="noStrike" cap="none">
                <a:solidFill>
                  <a:srgbClr val="C00000"/>
                </a:solidFill>
                <a:latin typeface="Arial"/>
                <a:ea typeface="Arial"/>
                <a:cs typeface="Arial"/>
                <a:sym typeface="Arial"/>
              </a:defRPr>
            </a:lvl1pPr>
            <a:lvl2pPr marR="0" lvl="1"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R="0" lvl="2"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R="0" lvl="3"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R="0" lvl="4"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1" name="Google Shape;251;p40"/>
          <p:cNvSpPr txBox="1">
            <a:spLocks noGrp="1"/>
          </p:cNvSpPr>
          <p:nvPr>
            <p:ph type="body" idx="1"/>
          </p:nvPr>
        </p:nvSpPr>
        <p:spPr>
          <a:xfrm>
            <a:off x="457202" y="1866900"/>
            <a:ext cx="4416425" cy="40020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62341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Chart">
  <p:cSld name="Large Chart">
    <p:spTree>
      <p:nvGrpSpPr>
        <p:cNvPr id="1" name="Shape 252"/>
        <p:cNvGrpSpPr/>
        <p:nvPr/>
      </p:nvGrpSpPr>
      <p:grpSpPr>
        <a:xfrm>
          <a:off x="0" y="0"/>
          <a:ext cx="0" cy="0"/>
          <a:chOff x="0" y="0"/>
          <a:chExt cx="0" cy="0"/>
        </a:xfrm>
      </p:grpSpPr>
      <p:sp>
        <p:nvSpPr>
          <p:cNvPr id="253" name="Google Shape;253;p41"/>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4" name="Google Shape;254;p41"/>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55" name="Google Shape;255;p41"/>
          <p:cNvSpPr>
            <a:spLocks noGrp="1"/>
          </p:cNvSpPr>
          <p:nvPr>
            <p:ph type="chart" idx="2"/>
          </p:nvPr>
        </p:nvSpPr>
        <p:spPr>
          <a:xfrm>
            <a:off x="342902" y="531553"/>
            <a:ext cx="11449409" cy="5317980"/>
          </a:xfrm>
          <a:prstGeom prst="rect">
            <a:avLst/>
          </a:prstGeom>
          <a:solidFill>
            <a:srgbClr val="F2F2F2"/>
          </a:solid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C00000"/>
              </a:buClr>
              <a:buSzPts val="1900"/>
              <a:buFont typeface="Arial"/>
              <a:buChar char="•"/>
              <a:defRPr sz="2100" b="0" i="0" u="none" strike="noStrike" cap="none">
                <a:solidFill>
                  <a:srgbClr val="C00000"/>
                </a:solidFill>
                <a:latin typeface="Arial"/>
                <a:ea typeface="Arial"/>
                <a:cs typeface="Arial"/>
                <a:sym typeface="Arial"/>
              </a:defRPr>
            </a:lvl1pPr>
            <a:lvl2pPr marR="0" lvl="1"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R="0" lvl="2"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R="0" lvl="3"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R="0" lvl="4"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31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256"/>
        <p:cNvGrpSpPr/>
        <p:nvPr/>
      </p:nvGrpSpPr>
      <p:grpSpPr>
        <a:xfrm>
          <a:off x="0" y="0"/>
          <a:ext cx="0" cy="0"/>
          <a:chOff x="0" y="0"/>
          <a:chExt cx="0" cy="0"/>
        </a:xfrm>
      </p:grpSpPr>
      <p:sp>
        <p:nvSpPr>
          <p:cNvPr id="257" name="Google Shape;257;p42"/>
          <p:cNvSpPr txBox="1">
            <a:spLocks noGrp="1"/>
          </p:cNvSpPr>
          <p:nvPr>
            <p:ph type="title"/>
          </p:nvPr>
        </p:nvSpPr>
        <p:spPr>
          <a:xfrm>
            <a:off x="2919489" y="1370159"/>
            <a:ext cx="8706563" cy="67884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Arial"/>
              <a:buNone/>
              <a:defRPr sz="2400">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8" name="Google Shape;258;p42"/>
          <p:cNvSpPr>
            <a:spLocks noGrp="1"/>
          </p:cNvSpPr>
          <p:nvPr>
            <p:ph type="pic" idx="2"/>
          </p:nvPr>
        </p:nvSpPr>
        <p:spPr>
          <a:xfrm>
            <a:off x="835695" y="1370160"/>
            <a:ext cx="2015181" cy="1873245"/>
          </a:xfrm>
          <a:prstGeom prst="rect">
            <a:avLst/>
          </a:prstGeom>
          <a:solidFill>
            <a:srgbClr val="F2F2F2"/>
          </a:solidFill>
          <a:ln>
            <a:noFill/>
          </a:ln>
        </p:spPr>
      </p:sp>
      <p:sp>
        <p:nvSpPr>
          <p:cNvPr id="259" name="Google Shape;259;p42"/>
          <p:cNvSpPr txBox="1">
            <a:spLocks noGrp="1"/>
          </p:cNvSpPr>
          <p:nvPr>
            <p:ph type="body" idx="1"/>
          </p:nvPr>
        </p:nvSpPr>
        <p:spPr>
          <a:xfrm>
            <a:off x="2919489" y="2175018"/>
            <a:ext cx="8706563" cy="1068387"/>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100"/>
              <a:buNone/>
              <a:defRPr sz="1200"/>
            </a:lvl1pPr>
            <a:lvl2pPr marL="914400" lvl="1" indent="-228600" algn="l">
              <a:lnSpc>
                <a:spcPct val="100000"/>
              </a:lnSpc>
              <a:spcBef>
                <a:spcPts val="200"/>
              </a:spcBef>
              <a:spcAft>
                <a:spcPts val="0"/>
              </a:spcAft>
              <a:buClr>
                <a:srgbClr val="2C2C2C"/>
              </a:buClr>
              <a:buSzPts val="1100"/>
              <a:buNone/>
              <a:defRPr sz="1100"/>
            </a:lvl2pPr>
            <a:lvl3pPr marL="1371600" lvl="2" indent="-228600" algn="l">
              <a:lnSpc>
                <a:spcPct val="100000"/>
              </a:lnSpc>
              <a:spcBef>
                <a:spcPts val="200"/>
              </a:spcBef>
              <a:spcAft>
                <a:spcPts val="0"/>
              </a:spcAft>
              <a:buClr>
                <a:srgbClr val="2C2C2C"/>
              </a:buClr>
              <a:buSzPts val="900"/>
              <a:buNone/>
              <a:defRPr sz="900"/>
            </a:lvl3pPr>
            <a:lvl4pPr marL="1828800" lvl="3" indent="-228600" algn="l">
              <a:lnSpc>
                <a:spcPct val="100000"/>
              </a:lnSpc>
              <a:spcBef>
                <a:spcPts val="200"/>
              </a:spcBef>
              <a:spcAft>
                <a:spcPts val="0"/>
              </a:spcAft>
              <a:buClr>
                <a:srgbClr val="2C2C2C"/>
              </a:buClr>
              <a:buSzPts val="800"/>
              <a:buNone/>
              <a:defRPr sz="800"/>
            </a:lvl4pPr>
            <a:lvl5pPr marL="2286000" lvl="4" indent="-228600" algn="l">
              <a:lnSpc>
                <a:spcPct val="100000"/>
              </a:lnSpc>
              <a:spcBef>
                <a:spcPts val="200"/>
              </a:spcBef>
              <a:spcAft>
                <a:spcPts val="0"/>
              </a:spcAft>
              <a:buClr>
                <a:srgbClr val="2C2C2C"/>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60" name="Google Shape;260;p42"/>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1" name="Google Shape;261;p42"/>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62" name="Google Shape;262;p42"/>
          <p:cNvSpPr>
            <a:spLocks noGrp="1"/>
          </p:cNvSpPr>
          <p:nvPr>
            <p:ph type="pic" idx="3"/>
          </p:nvPr>
        </p:nvSpPr>
        <p:spPr>
          <a:xfrm>
            <a:off x="835695" y="3588067"/>
            <a:ext cx="2015181" cy="1873245"/>
          </a:xfrm>
          <a:prstGeom prst="rect">
            <a:avLst/>
          </a:prstGeom>
          <a:solidFill>
            <a:srgbClr val="F2F2F2"/>
          </a:solidFill>
          <a:ln>
            <a:noFill/>
          </a:ln>
        </p:spPr>
      </p:sp>
      <p:sp>
        <p:nvSpPr>
          <p:cNvPr id="263" name="Google Shape;263;p42"/>
          <p:cNvSpPr txBox="1">
            <a:spLocks noGrp="1"/>
          </p:cNvSpPr>
          <p:nvPr>
            <p:ph type="body" idx="4"/>
          </p:nvPr>
        </p:nvSpPr>
        <p:spPr>
          <a:xfrm>
            <a:off x="2919489" y="4392924"/>
            <a:ext cx="8706563" cy="1068387"/>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100"/>
              <a:buNone/>
              <a:defRPr sz="1200"/>
            </a:lvl1pPr>
            <a:lvl2pPr marL="914400" lvl="1" indent="-228600" algn="l">
              <a:lnSpc>
                <a:spcPct val="100000"/>
              </a:lnSpc>
              <a:spcBef>
                <a:spcPts val="200"/>
              </a:spcBef>
              <a:spcAft>
                <a:spcPts val="0"/>
              </a:spcAft>
              <a:buClr>
                <a:srgbClr val="2C2C2C"/>
              </a:buClr>
              <a:buSzPts val="1100"/>
              <a:buNone/>
              <a:defRPr sz="1100"/>
            </a:lvl2pPr>
            <a:lvl3pPr marL="1371600" lvl="2" indent="-228600" algn="l">
              <a:lnSpc>
                <a:spcPct val="100000"/>
              </a:lnSpc>
              <a:spcBef>
                <a:spcPts val="200"/>
              </a:spcBef>
              <a:spcAft>
                <a:spcPts val="0"/>
              </a:spcAft>
              <a:buClr>
                <a:srgbClr val="2C2C2C"/>
              </a:buClr>
              <a:buSzPts val="900"/>
              <a:buNone/>
              <a:defRPr sz="900"/>
            </a:lvl3pPr>
            <a:lvl4pPr marL="1828800" lvl="3" indent="-228600" algn="l">
              <a:lnSpc>
                <a:spcPct val="100000"/>
              </a:lnSpc>
              <a:spcBef>
                <a:spcPts val="200"/>
              </a:spcBef>
              <a:spcAft>
                <a:spcPts val="0"/>
              </a:spcAft>
              <a:buClr>
                <a:srgbClr val="2C2C2C"/>
              </a:buClr>
              <a:buSzPts val="800"/>
              <a:buNone/>
              <a:defRPr sz="800"/>
            </a:lvl4pPr>
            <a:lvl5pPr marL="2286000" lvl="4" indent="-228600" algn="l">
              <a:lnSpc>
                <a:spcPct val="100000"/>
              </a:lnSpc>
              <a:spcBef>
                <a:spcPts val="200"/>
              </a:spcBef>
              <a:spcAft>
                <a:spcPts val="0"/>
              </a:spcAft>
              <a:buClr>
                <a:srgbClr val="2C2C2C"/>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64" name="Google Shape;264;p42"/>
          <p:cNvSpPr txBox="1">
            <a:spLocks noGrp="1"/>
          </p:cNvSpPr>
          <p:nvPr>
            <p:ph type="body" idx="5"/>
          </p:nvPr>
        </p:nvSpPr>
        <p:spPr>
          <a:xfrm>
            <a:off x="2919489" y="3587040"/>
            <a:ext cx="8706563" cy="67945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accent1"/>
              </a:buClr>
              <a:buSzPts val="2200"/>
              <a:buNone/>
              <a:defRPr sz="2400" b="1">
                <a:solidFill>
                  <a:schemeClr val="accent1"/>
                </a:solidFill>
                <a:latin typeface="Arial"/>
                <a:ea typeface="Arial"/>
                <a:cs typeface="Arial"/>
                <a:sym typeface="Arial"/>
              </a:defRPr>
            </a:lvl1pPr>
            <a:lvl2pPr marL="914400" lvl="1" indent="-228600" algn="l">
              <a:lnSpc>
                <a:spcPct val="90000"/>
              </a:lnSpc>
              <a:spcBef>
                <a:spcPts val="200"/>
              </a:spcBef>
              <a:spcAft>
                <a:spcPts val="0"/>
              </a:spcAft>
              <a:buClr>
                <a:schemeClr val="accent1"/>
              </a:buClr>
              <a:buSzPts val="2400"/>
              <a:buNone/>
              <a:defRPr sz="2400" b="1">
                <a:solidFill>
                  <a:schemeClr val="accent1"/>
                </a:solidFill>
                <a:latin typeface="Arial"/>
                <a:ea typeface="Arial"/>
                <a:cs typeface="Arial"/>
                <a:sym typeface="Arial"/>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25814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End Page">
  <p:cSld name="End Page">
    <p:spTree>
      <p:nvGrpSpPr>
        <p:cNvPr id="1" name="Shape 265"/>
        <p:cNvGrpSpPr/>
        <p:nvPr/>
      </p:nvGrpSpPr>
      <p:grpSpPr>
        <a:xfrm>
          <a:off x="0" y="0"/>
          <a:ext cx="0" cy="0"/>
          <a:chOff x="0" y="0"/>
          <a:chExt cx="0" cy="0"/>
        </a:xfrm>
      </p:grpSpPr>
      <p:sp>
        <p:nvSpPr>
          <p:cNvPr id="266" name="Google Shape;266;p43"/>
          <p:cNvSpPr/>
          <p:nvPr/>
        </p:nvSpPr>
        <p:spPr>
          <a:xfrm>
            <a:off x="0" y="0"/>
            <a:ext cx="12192000" cy="6858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7" name="Google Shape;267;p43"/>
          <p:cNvSpPr txBox="1"/>
          <p:nvPr/>
        </p:nvSpPr>
        <p:spPr>
          <a:xfrm>
            <a:off x="4003780" y="6122706"/>
            <a:ext cx="4184440" cy="20771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a:solidFill>
                  <a:srgbClr val="96DFE4"/>
                </a:solidFill>
                <a:latin typeface="Arial"/>
                <a:ea typeface="Arial"/>
                <a:cs typeface="Arial"/>
                <a:sym typeface="Arial"/>
              </a:rPr>
              <a:t>www.publicpartnerships.com</a:t>
            </a:r>
            <a:endParaRPr sz="1100"/>
          </a:p>
        </p:txBody>
      </p:sp>
      <p:pic>
        <p:nvPicPr>
          <p:cNvPr id="268" name="Google Shape;268;p43"/>
          <p:cNvPicPr preferRelativeResize="0"/>
          <p:nvPr/>
        </p:nvPicPr>
        <p:blipFill rotWithShape="1">
          <a:blip r:embed="rId2">
            <a:alphaModFix/>
          </a:blip>
          <a:srcRect/>
          <a:stretch/>
        </p:blipFill>
        <p:spPr>
          <a:xfrm>
            <a:off x="3605214" y="2799753"/>
            <a:ext cx="4981575" cy="1009651"/>
          </a:xfrm>
          <a:prstGeom prst="rect">
            <a:avLst/>
          </a:prstGeom>
          <a:noFill/>
          <a:ln>
            <a:noFill/>
          </a:ln>
        </p:spPr>
      </p:pic>
    </p:spTree>
    <p:extLst>
      <p:ext uri="{BB962C8B-B14F-4D97-AF65-F5344CB8AC3E}">
        <p14:creationId xmlns:p14="http://schemas.microsoft.com/office/powerpoint/2010/main" val="3741539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42901" y="365128"/>
            <a:ext cx="11449408"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0" name="Google Shape;280;p45"/>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1" name="Google Shape;281;p45"/>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82" name="Google Shape;282;p45"/>
          <p:cNvSpPr txBox="1">
            <a:spLocks noGrp="1"/>
          </p:cNvSpPr>
          <p:nvPr>
            <p:ph type="body" idx="1"/>
          </p:nvPr>
        </p:nvSpPr>
        <p:spPr>
          <a:xfrm>
            <a:off x="457200" y="1600202"/>
            <a:ext cx="11335109" cy="434783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159564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1_Title">
  <p:cSld name="1_Title">
    <p:spTree>
      <p:nvGrpSpPr>
        <p:cNvPr id="1" name="Shape 283"/>
        <p:cNvGrpSpPr/>
        <p:nvPr/>
      </p:nvGrpSpPr>
      <p:grpSpPr>
        <a:xfrm>
          <a:off x="0" y="0"/>
          <a:ext cx="0" cy="0"/>
          <a:chOff x="0" y="0"/>
          <a:chExt cx="0" cy="0"/>
        </a:xfrm>
      </p:grpSpPr>
      <p:sp>
        <p:nvSpPr>
          <p:cNvPr id="284" name="Google Shape;284;p46"/>
          <p:cNvSpPr/>
          <p:nvPr/>
        </p:nvSpPr>
        <p:spPr>
          <a:xfrm>
            <a:off x="3" y="0"/>
            <a:ext cx="12191999" cy="6858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5" name="Google Shape;285;p46"/>
          <p:cNvSpPr/>
          <p:nvPr/>
        </p:nvSpPr>
        <p:spPr>
          <a:xfrm>
            <a:off x="-98855"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86" name="Google Shape;286;p46"/>
          <p:cNvPicPr preferRelativeResize="0"/>
          <p:nvPr/>
        </p:nvPicPr>
        <p:blipFill rotWithShape="1">
          <a:blip r:embed="rId2">
            <a:alphaModFix/>
          </a:blip>
          <a:srcRect/>
          <a:stretch/>
        </p:blipFill>
        <p:spPr>
          <a:xfrm>
            <a:off x="1192503" y="5821566"/>
            <a:ext cx="2937299" cy="588915"/>
          </a:xfrm>
          <a:prstGeom prst="rect">
            <a:avLst/>
          </a:prstGeom>
          <a:noFill/>
          <a:ln>
            <a:noFill/>
          </a:ln>
        </p:spPr>
      </p:pic>
      <p:grpSp>
        <p:nvGrpSpPr>
          <p:cNvPr id="287" name="Google Shape;287;p46"/>
          <p:cNvGrpSpPr/>
          <p:nvPr/>
        </p:nvGrpSpPr>
        <p:grpSpPr>
          <a:xfrm rot="10800000">
            <a:off x="4" y="-463291"/>
            <a:ext cx="12191997" cy="7289392"/>
            <a:chOff x="0" y="0"/>
            <a:chExt cx="12274836" cy="7338920"/>
          </a:xfrm>
        </p:grpSpPr>
        <p:sp>
          <p:nvSpPr>
            <p:cNvPr id="288" name="Google Shape;288;p46"/>
            <p:cNvSpPr/>
            <p:nvPr/>
          </p:nvSpPr>
          <p:spPr>
            <a:xfrm>
              <a:off x="0" y="0"/>
              <a:ext cx="890182" cy="3778184"/>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9" name="Google Shape;289;p46"/>
            <p:cNvSpPr/>
            <p:nvPr/>
          </p:nvSpPr>
          <p:spPr>
            <a:xfrm>
              <a:off x="1056667" y="4685356"/>
              <a:ext cx="8660597" cy="2062372"/>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0" name="Google Shape;290;p46"/>
            <p:cNvSpPr/>
            <p:nvPr/>
          </p:nvSpPr>
          <p:spPr>
            <a:xfrm>
              <a:off x="7397519" y="5124502"/>
              <a:ext cx="4877317" cy="2214417"/>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1" name="Google Shape;291;p46"/>
            <p:cNvSpPr/>
            <p:nvPr/>
          </p:nvSpPr>
          <p:spPr>
            <a:xfrm>
              <a:off x="9688853" y="5421573"/>
              <a:ext cx="727095" cy="1496664"/>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2" name="Google Shape;292;p46"/>
            <p:cNvSpPr/>
            <p:nvPr/>
          </p:nvSpPr>
          <p:spPr>
            <a:xfrm>
              <a:off x="1452492" y="3641429"/>
              <a:ext cx="1024389" cy="59458"/>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3" name="Google Shape;293;p46"/>
            <p:cNvSpPr/>
            <p:nvPr/>
          </p:nvSpPr>
          <p:spPr>
            <a:xfrm>
              <a:off x="830724" y="1038830"/>
              <a:ext cx="7879136" cy="4145130"/>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4" name="Google Shape;294;p46"/>
            <p:cNvSpPr/>
            <p:nvPr/>
          </p:nvSpPr>
          <p:spPr>
            <a:xfrm>
              <a:off x="2476882" y="2853175"/>
              <a:ext cx="2040285" cy="4485745"/>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5" name="Google Shape;295;p46"/>
            <p:cNvSpPr/>
            <p:nvPr/>
          </p:nvSpPr>
          <p:spPr>
            <a:xfrm>
              <a:off x="0" y="0"/>
              <a:ext cx="2506611" cy="4715086"/>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6" name="Google Shape;296;p46"/>
            <p:cNvSpPr/>
            <p:nvPr/>
          </p:nvSpPr>
          <p:spPr>
            <a:xfrm rot="10800000">
              <a:off x="1363391" y="391498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7" name="Google Shape;297;p46"/>
            <p:cNvSpPr/>
            <p:nvPr/>
          </p:nvSpPr>
          <p:spPr>
            <a:xfrm rot="10800000">
              <a:off x="1951101" y="1460214"/>
              <a:ext cx="249812" cy="291444"/>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8" name="Google Shape;298;p46"/>
            <p:cNvSpPr/>
            <p:nvPr/>
          </p:nvSpPr>
          <p:spPr>
            <a:xfrm rot="10800000">
              <a:off x="3413112" y="3107678"/>
              <a:ext cx="249814" cy="291444"/>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9" name="Google Shape;299;p46"/>
            <p:cNvSpPr/>
            <p:nvPr/>
          </p:nvSpPr>
          <p:spPr>
            <a:xfrm rot="10800000">
              <a:off x="4770292" y="6104797"/>
              <a:ext cx="249814" cy="291444"/>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0" name="Google Shape;300;p46"/>
            <p:cNvSpPr/>
            <p:nvPr/>
          </p:nvSpPr>
          <p:spPr>
            <a:xfrm rot="10800000">
              <a:off x="11303964" y="5416312"/>
              <a:ext cx="249813" cy="291444"/>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1" name="Google Shape;301;p46"/>
            <p:cNvSpPr/>
            <p:nvPr/>
          </p:nvSpPr>
          <p:spPr>
            <a:xfrm rot="10800000">
              <a:off x="9064415" y="610479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302" name="Google Shape;302;p46"/>
          <p:cNvSpPr/>
          <p:nvPr/>
        </p:nvSpPr>
        <p:spPr>
          <a:xfrm>
            <a:off x="-106083"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03" name="Google Shape;303;p46"/>
          <p:cNvSpPr txBox="1">
            <a:spLocks noGrp="1"/>
          </p:cNvSpPr>
          <p:nvPr>
            <p:ph type="subTitle" idx="1"/>
          </p:nvPr>
        </p:nvSpPr>
        <p:spPr>
          <a:xfrm>
            <a:off x="1192503" y="3864983"/>
            <a:ext cx="6846104" cy="692876"/>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lt1"/>
              </a:buClr>
              <a:buSzPts val="1200"/>
              <a:buNone/>
              <a:defRPr sz="1400">
                <a:solidFill>
                  <a:schemeClr val="lt1"/>
                </a:solidFill>
              </a:defRPr>
            </a:lvl1pPr>
            <a:lvl2pPr lvl="1" algn="ctr">
              <a:lnSpc>
                <a:spcPct val="100000"/>
              </a:lnSpc>
              <a:spcBef>
                <a:spcPts val="200"/>
              </a:spcBef>
              <a:spcAft>
                <a:spcPts val="0"/>
              </a:spcAft>
              <a:buClr>
                <a:srgbClr val="2C2C2C"/>
              </a:buClr>
              <a:buSzPts val="1500"/>
              <a:buNone/>
              <a:defRPr sz="1500"/>
            </a:lvl2pPr>
            <a:lvl3pPr lvl="2" algn="ctr">
              <a:lnSpc>
                <a:spcPct val="100000"/>
              </a:lnSpc>
              <a:spcBef>
                <a:spcPts val="200"/>
              </a:spcBef>
              <a:spcAft>
                <a:spcPts val="0"/>
              </a:spcAft>
              <a:buClr>
                <a:srgbClr val="2C2C2C"/>
              </a:buClr>
              <a:buSzPts val="1400"/>
              <a:buNone/>
              <a:defRPr sz="1400"/>
            </a:lvl3pPr>
            <a:lvl4pPr lvl="3" algn="ctr">
              <a:lnSpc>
                <a:spcPct val="100000"/>
              </a:lnSpc>
              <a:spcBef>
                <a:spcPts val="200"/>
              </a:spcBef>
              <a:spcAft>
                <a:spcPts val="0"/>
              </a:spcAft>
              <a:buClr>
                <a:srgbClr val="2C2C2C"/>
              </a:buClr>
              <a:buSzPts val="1200"/>
              <a:buNone/>
              <a:defRPr sz="1200"/>
            </a:lvl4pPr>
            <a:lvl5pPr lvl="4" algn="ctr">
              <a:lnSpc>
                <a:spcPct val="100000"/>
              </a:lnSpc>
              <a:spcBef>
                <a:spcPts val="200"/>
              </a:spcBef>
              <a:spcAft>
                <a:spcPts val="0"/>
              </a:spcAft>
              <a:buClr>
                <a:srgbClr val="2C2C2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4" name="Google Shape;304;p46"/>
          <p:cNvSpPr txBox="1">
            <a:spLocks noGrp="1"/>
          </p:cNvSpPr>
          <p:nvPr>
            <p:ph type="title"/>
          </p:nvPr>
        </p:nvSpPr>
        <p:spPr>
          <a:xfrm>
            <a:off x="1193420" y="1741102"/>
            <a:ext cx="6846104" cy="1965049"/>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600"/>
              <a:buFont typeface="Arial"/>
              <a:buNone/>
              <a:defRPr sz="3600" b="1"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180172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Header">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 y="0"/>
            <a:ext cx="12191999" cy="5062194"/>
          </a:xfrm>
          <a:solidFill>
            <a:srgbClr val="276D7B"/>
          </a:solidFill>
          <a:ln>
            <a:solidFill>
              <a:srgbClr val="276D7B"/>
            </a:solidFill>
          </a:ln>
        </p:spPr>
        <p:txBody>
          <a:bodyPr anchor="ctr"/>
          <a:lstStyle>
            <a:lvl1pPr algn="ctr">
              <a:defRPr sz="3600">
                <a:solidFill>
                  <a:srgbClr val="FFFFFF"/>
                </a:solidFill>
              </a:defRPr>
            </a:lvl1p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A1BC388-B2A1-4C5C-AB84-6E63F1C7DD65}"/>
              </a:ext>
            </a:extLst>
          </p:cNvPr>
          <p:cNvSpPr>
            <a:spLocks noGrp="1"/>
          </p:cNvSpPr>
          <p:nvPr>
            <p:ph type="body" idx="1"/>
          </p:nvPr>
        </p:nvSpPr>
        <p:spPr>
          <a:xfrm>
            <a:off x="914400" y="5439266"/>
            <a:ext cx="10363200" cy="1235839"/>
          </a:xfrm>
        </p:spPr>
        <p:txBody>
          <a:bodyPr anchor="t">
            <a:normAutofit/>
          </a:bodyPr>
          <a:lstStyle>
            <a:lvl1pPr marL="0" indent="0" algn="ctr">
              <a:buNone/>
              <a:defRPr sz="20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Oval 4">
            <a:extLst>
              <a:ext uri="{FF2B5EF4-FFF2-40B4-BE49-F238E27FC236}">
                <a16:creationId xmlns:a16="http://schemas.microsoft.com/office/drawing/2014/main" id="{5E9605F8-23B8-4BC1-9D9D-2F4890C37A4B}"/>
              </a:ext>
            </a:extLst>
          </p:cNvPr>
          <p:cNvSpPr/>
          <p:nvPr userDrawn="1"/>
        </p:nvSpPr>
        <p:spPr>
          <a:xfrm>
            <a:off x="5994400" y="5249228"/>
            <a:ext cx="113029" cy="84772"/>
          </a:xfrm>
          <a:prstGeom prst="ellipse">
            <a:avLst/>
          </a:prstGeom>
          <a:solidFill>
            <a:srgbClr val="89C76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400">
              <a:solidFill>
                <a:prstClr val="black"/>
              </a:solidFill>
            </a:endParaRPr>
          </a:p>
        </p:txBody>
      </p:sp>
      <p:sp>
        <p:nvSpPr>
          <p:cNvPr id="6" name="Oval 5">
            <a:extLst>
              <a:ext uri="{FF2B5EF4-FFF2-40B4-BE49-F238E27FC236}">
                <a16:creationId xmlns:a16="http://schemas.microsoft.com/office/drawing/2014/main" id="{183B3862-05EB-4C1A-81A4-254F41FA6BE3}"/>
              </a:ext>
            </a:extLst>
          </p:cNvPr>
          <p:cNvSpPr/>
          <p:nvPr userDrawn="1"/>
        </p:nvSpPr>
        <p:spPr>
          <a:xfrm>
            <a:off x="6261100" y="5249228"/>
            <a:ext cx="113029" cy="84772"/>
          </a:xfrm>
          <a:prstGeom prst="ellipse">
            <a:avLst/>
          </a:prstGeom>
          <a:solidFill>
            <a:srgbClr val="89C76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400">
              <a:solidFill>
                <a:prstClr val="black"/>
              </a:solidFill>
            </a:endParaRPr>
          </a:p>
        </p:txBody>
      </p:sp>
      <p:sp>
        <p:nvSpPr>
          <p:cNvPr id="7" name="Oval 6">
            <a:extLst>
              <a:ext uri="{FF2B5EF4-FFF2-40B4-BE49-F238E27FC236}">
                <a16:creationId xmlns:a16="http://schemas.microsoft.com/office/drawing/2014/main" id="{53927B25-9DA3-436D-BD15-B2A142E48A83}"/>
              </a:ext>
            </a:extLst>
          </p:cNvPr>
          <p:cNvSpPr/>
          <p:nvPr userDrawn="1"/>
        </p:nvSpPr>
        <p:spPr>
          <a:xfrm>
            <a:off x="5728971" y="5249228"/>
            <a:ext cx="113029" cy="84772"/>
          </a:xfrm>
          <a:prstGeom prst="ellipse">
            <a:avLst/>
          </a:prstGeom>
          <a:solidFill>
            <a:srgbClr val="89C76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400">
              <a:solidFill>
                <a:prstClr val="black"/>
              </a:solidFill>
            </a:endParaRPr>
          </a:p>
        </p:txBody>
      </p:sp>
      <p:sp>
        <p:nvSpPr>
          <p:cNvPr id="2" name="Text Placeholder 2">
            <a:extLst>
              <a:ext uri="{FF2B5EF4-FFF2-40B4-BE49-F238E27FC236}">
                <a16:creationId xmlns:a16="http://schemas.microsoft.com/office/drawing/2014/main" id="{BD28740D-AD62-C975-B704-4268E4A79C8D}"/>
              </a:ext>
            </a:extLst>
          </p:cNvPr>
          <p:cNvSpPr>
            <a:spLocks noGrp="1"/>
          </p:cNvSpPr>
          <p:nvPr>
            <p:ph type="body" idx="10"/>
          </p:nvPr>
        </p:nvSpPr>
        <p:spPr>
          <a:xfrm>
            <a:off x="914399" y="3410796"/>
            <a:ext cx="10363200" cy="1235839"/>
          </a:xfrm>
        </p:spPr>
        <p:txBody>
          <a:bodyPr anchor="b">
            <a:normAutofit/>
          </a:bodyPr>
          <a:lstStyle>
            <a:lvl1pPr marL="0" indent="0" algn="ctr">
              <a:buNone/>
              <a:defRPr sz="3000" b="1">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2440378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2_Title">
  <p:cSld name="2_Title">
    <p:spTree>
      <p:nvGrpSpPr>
        <p:cNvPr id="1" name="Shape 305"/>
        <p:cNvGrpSpPr/>
        <p:nvPr/>
      </p:nvGrpSpPr>
      <p:grpSpPr>
        <a:xfrm>
          <a:off x="0" y="0"/>
          <a:ext cx="0" cy="0"/>
          <a:chOff x="0" y="0"/>
          <a:chExt cx="0" cy="0"/>
        </a:xfrm>
      </p:grpSpPr>
      <p:sp>
        <p:nvSpPr>
          <p:cNvPr id="306" name="Google Shape;306;p47"/>
          <p:cNvSpPr/>
          <p:nvPr/>
        </p:nvSpPr>
        <p:spPr>
          <a:xfrm rot="10800000">
            <a:off x="-1" y="6222571"/>
            <a:ext cx="12192000" cy="635429"/>
          </a:xfrm>
          <a:prstGeom prst="rect">
            <a:avLst/>
          </a:prstGeom>
          <a:gradFill>
            <a:gsLst>
              <a:gs pos="0">
                <a:srgbClr val="FBFBFB"/>
              </a:gs>
              <a:gs pos="100000">
                <a:srgbClr val="FFFFFF">
                  <a:alpha val="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07" name="Google Shape;307;p47"/>
          <p:cNvSpPr/>
          <p:nvPr/>
        </p:nvSpPr>
        <p:spPr>
          <a:xfrm>
            <a:off x="3" y="1"/>
            <a:ext cx="12191999" cy="549639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08" name="Google Shape;308;p47"/>
          <p:cNvPicPr preferRelativeResize="0"/>
          <p:nvPr/>
        </p:nvPicPr>
        <p:blipFill rotWithShape="1">
          <a:blip r:embed="rId2">
            <a:alphaModFix/>
          </a:blip>
          <a:srcRect/>
          <a:stretch/>
        </p:blipFill>
        <p:spPr>
          <a:xfrm>
            <a:off x="1114869" y="5821566"/>
            <a:ext cx="2937299" cy="588915"/>
          </a:xfrm>
          <a:prstGeom prst="rect">
            <a:avLst/>
          </a:prstGeom>
          <a:noFill/>
          <a:ln>
            <a:noFill/>
          </a:ln>
        </p:spPr>
      </p:pic>
      <p:pic>
        <p:nvPicPr>
          <p:cNvPr id="309" name="Google Shape;309;p47" descr="A screenshot of a cell phone&#10;&#10;Description automatically generated"/>
          <p:cNvPicPr preferRelativeResize="0"/>
          <p:nvPr/>
        </p:nvPicPr>
        <p:blipFill rotWithShape="1">
          <a:blip r:embed="rId3">
            <a:alphaModFix/>
          </a:blip>
          <a:srcRect/>
          <a:stretch/>
        </p:blipFill>
        <p:spPr>
          <a:xfrm>
            <a:off x="1192503" y="5794886"/>
            <a:ext cx="2937299" cy="655927"/>
          </a:xfrm>
          <a:prstGeom prst="rect">
            <a:avLst/>
          </a:prstGeom>
          <a:noFill/>
          <a:ln>
            <a:noFill/>
          </a:ln>
        </p:spPr>
      </p:pic>
      <p:grpSp>
        <p:nvGrpSpPr>
          <p:cNvPr id="310" name="Google Shape;310;p47"/>
          <p:cNvGrpSpPr/>
          <p:nvPr/>
        </p:nvGrpSpPr>
        <p:grpSpPr>
          <a:xfrm rot="10800000">
            <a:off x="7232" y="-463291"/>
            <a:ext cx="12191997" cy="7289392"/>
            <a:chOff x="0" y="0"/>
            <a:chExt cx="12274836" cy="7338920"/>
          </a:xfrm>
        </p:grpSpPr>
        <p:sp>
          <p:nvSpPr>
            <p:cNvPr id="311" name="Google Shape;311;p47"/>
            <p:cNvSpPr/>
            <p:nvPr/>
          </p:nvSpPr>
          <p:spPr>
            <a:xfrm>
              <a:off x="0" y="0"/>
              <a:ext cx="890182" cy="3778184"/>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2" name="Google Shape;312;p47"/>
            <p:cNvSpPr/>
            <p:nvPr/>
          </p:nvSpPr>
          <p:spPr>
            <a:xfrm>
              <a:off x="1056667" y="4685356"/>
              <a:ext cx="8660597" cy="2062372"/>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3" name="Google Shape;313;p47"/>
            <p:cNvSpPr/>
            <p:nvPr/>
          </p:nvSpPr>
          <p:spPr>
            <a:xfrm>
              <a:off x="7397519" y="5124502"/>
              <a:ext cx="4877317" cy="2214417"/>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4" name="Google Shape;314;p47"/>
            <p:cNvSpPr/>
            <p:nvPr/>
          </p:nvSpPr>
          <p:spPr>
            <a:xfrm>
              <a:off x="9688853" y="5421573"/>
              <a:ext cx="727095" cy="1496664"/>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5" name="Google Shape;315;p47"/>
            <p:cNvSpPr/>
            <p:nvPr/>
          </p:nvSpPr>
          <p:spPr>
            <a:xfrm>
              <a:off x="1452492" y="3641429"/>
              <a:ext cx="1024389" cy="59458"/>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6" name="Google Shape;316;p47"/>
            <p:cNvSpPr/>
            <p:nvPr/>
          </p:nvSpPr>
          <p:spPr>
            <a:xfrm>
              <a:off x="830724" y="1038830"/>
              <a:ext cx="7879136" cy="4145130"/>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7" name="Google Shape;317;p47"/>
            <p:cNvSpPr/>
            <p:nvPr/>
          </p:nvSpPr>
          <p:spPr>
            <a:xfrm>
              <a:off x="2476882" y="2853175"/>
              <a:ext cx="2040285" cy="4485745"/>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8" name="Google Shape;318;p47"/>
            <p:cNvSpPr/>
            <p:nvPr/>
          </p:nvSpPr>
          <p:spPr>
            <a:xfrm>
              <a:off x="0" y="0"/>
              <a:ext cx="2506611" cy="4715086"/>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9" name="Google Shape;319;p47"/>
            <p:cNvSpPr/>
            <p:nvPr/>
          </p:nvSpPr>
          <p:spPr>
            <a:xfrm rot="10800000">
              <a:off x="1363391" y="391498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0" name="Google Shape;320;p47"/>
            <p:cNvSpPr/>
            <p:nvPr/>
          </p:nvSpPr>
          <p:spPr>
            <a:xfrm rot="10800000">
              <a:off x="1951101" y="1460214"/>
              <a:ext cx="249812" cy="291444"/>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1" name="Google Shape;321;p47"/>
            <p:cNvSpPr/>
            <p:nvPr/>
          </p:nvSpPr>
          <p:spPr>
            <a:xfrm rot="10800000">
              <a:off x="3413112" y="3107678"/>
              <a:ext cx="249814" cy="291444"/>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2" name="Google Shape;322;p47"/>
            <p:cNvSpPr/>
            <p:nvPr/>
          </p:nvSpPr>
          <p:spPr>
            <a:xfrm rot="10800000">
              <a:off x="4770292" y="6104797"/>
              <a:ext cx="249814" cy="291444"/>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3" name="Google Shape;323;p47"/>
            <p:cNvSpPr/>
            <p:nvPr/>
          </p:nvSpPr>
          <p:spPr>
            <a:xfrm rot="10800000">
              <a:off x="11303964" y="5416312"/>
              <a:ext cx="249813" cy="291444"/>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4" name="Google Shape;324;p47"/>
            <p:cNvSpPr/>
            <p:nvPr/>
          </p:nvSpPr>
          <p:spPr>
            <a:xfrm rot="10800000">
              <a:off x="9064415" y="610479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325" name="Google Shape;325;p47"/>
          <p:cNvSpPr txBox="1">
            <a:spLocks noGrp="1"/>
          </p:cNvSpPr>
          <p:nvPr>
            <p:ph type="subTitle" idx="1"/>
          </p:nvPr>
        </p:nvSpPr>
        <p:spPr>
          <a:xfrm>
            <a:off x="1192503" y="3864983"/>
            <a:ext cx="6846104" cy="692876"/>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lt1"/>
              </a:buClr>
              <a:buSzPts val="1200"/>
              <a:buNone/>
              <a:defRPr sz="1400">
                <a:solidFill>
                  <a:schemeClr val="lt1"/>
                </a:solidFill>
              </a:defRPr>
            </a:lvl1pPr>
            <a:lvl2pPr lvl="1" algn="ctr">
              <a:lnSpc>
                <a:spcPct val="100000"/>
              </a:lnSpc>
              <a:spcBef>
                <a:spcPts val="200"/>
              </a:spcBef>
              <a:spcAft>
                <a:spcPts val="0"/>
              </a:spcAft>
              <a:buClr>
                <a:srgbClr val="2C2C2C"/>
              </a:buClr>
              <a:buSzPts val="1500"/>
              <a:buNone/>
              <a:defRPr sz="1500"/>
            </a:lvl2pPr>
            <a:lvl3pPr lvl="2" algn="ctr">
              <a:lnSpc>
                <a:spcPct val="100000"/>
              </a:lnSpc>
              <a:spcBef>
                <a:spcPts val="200"/>
              </a:spcBef>
              <a:spcAft>
                <a:spcPts val="0"/>
              </a:spcAft>
              <a:buClr>
                <a:srgbClr val="2C2C2C"/>
              </a:buClr>
              <a:buSzPts val="1400"/>
              <a:buNone/>
              <a:defRPr sz="1400"/>
            </a:lvl3pPr>
            <a:lvl4pPr lvl="3" algn="ctr">
              <a:lnSpc>
                <a:spcPct val="100000"/>
              </a:lnSpc>
              <a:spcBef>
                <a:spcPts val="200"/>
              </a:spcBef>
              <a:spcAft>
                <a:spcPts val="0"/>
              </a:spcAft>
              <a:buClr>
                <a:srgbClr val="2C2C2C"/>
              </a:buClr>
              <a:buSzPts val="1200"/>
              <a:buNone/>
              <a:defRPr sz="1200"/>
            </a:lvl4pPr>
            <a:lvl5pPr lvl="4" algn="ctr">
              <a:lnSpc>
                <a:spcPct val="100000"/>
              </a:lnSpc>
              <a:spcBef>
                <a:spcPts val="200"/>
              </a:spcBef>
              <a:spcAft>
                <a:spcPts val="0"/>
              </a:spcAft>
              <a:buClr>
                <a:srgbClr val="2C2C2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26" name="Google Shape;326;p47"/>
          <p:cNvSpPr txBox="1">
            <a:spLocks noGrp="1"/>
          </p:cNvSpPr>
          <p:nvPr>
            <p:ph type="title"/>
          </p:nvPr>
        </p:nvSpPr>
        <p:spPr>
          <a:xfrm>
            <a:off x="1193420" y="1741102"/>
            <a:ext cx="6846104" cy="1965049"/>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600"/>
              <a:buFont typeface="Arial"/>
              <a:buNone/>
              <a:defRPr sz="3600" b="1"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7" name="Google Shape;327;p47"/>
          <p:cNvSpPr/>
          <p:nvPr/>
        </p:nvSpPr>
        <p:spPr>
          <a:xfrm>
            <a:off x="-98855"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2692903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3_Title">
  <p:cSld name="3_Title">
    <p:spTree>
      <p:nvGrpSpPr>
        <p:cNvPr id="1" name="Shape 328"/>
        <p:cNvGrpSpPr/>
        <p:nvPr/>
      </p:nvGrpSpPr>
      <p:grpSpPr>
        <a:xfrm>
          <a:off x="0" y="0"/>
          <a:ext cx="0" cy="0"/>
          <a:chOff x="0" y="0"/>
          <a:chExt cx="0" cy="0"/>
        </a:xfrm>
      </p:grpSpPr>
      <p:sp>
        <p:nvSpPr>
          <p:cNvPr id="329" name="Google Shape;329;p48"/>
          <p:cNvSpPr/>
          <p:nvPr/>
        </p:nvSpPr>
        <p:spPr>
          <a:xfrm rot="10800000">
            <a:off x="-1" y="6222571"/>
            <a:ext cx="12192000" cy="635429"/>
          </a:xfrm>
          <a:prstGeom prst="rect">
            <a:avLst/>
          </a:prstGeom>
          <a:gradFill>
            <a:gsLst>
              <a:gs pos="0">
                <a:srgbClr val="FBFBFB"/>
              </a:gs>
              <a:gs pos="100000">
                <a:srgbClr val="FFFFFF">
                  <a:alpha val="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30" name="Google Shape;330;p48" descr="A screenshot of a cell phone&#10;&#10;Description automatically generated"/>
          <p:cNvPicPr preferRelativeResize="0"/>
          <p:nvPr/>
        </p:nvPicPr>
        <p:blipFill rotWithShape="1">
          <a:blip r:embed="rId2">
            <a:alphaModFix/>
          </a:blip>
          <a:srcRect/>
          <a:stretch/>
        </p:blipFill>
        <p:spPr>
          <a:xfrm>
            <a:off x="1192755" y="5794886"/>
            <a:ext cx="2937299" cy="655927"/>
          </a:xfrm>
          <a:prstGeom prst="rect">
            <a:avLst/>
          </a:prstGeom>
          <a:noFill/>
          <a:ln>
            <a:noFill/>
          </a:ln>
        </p:spPr>
      </p:pic>
      <p:sp>
        <p:nvSpPr>
          <p:cNvPr id="331" name="Google Shape;331;p48"/>
          <p:cNvSpPr/>
          <p:nvPr/>
        </p:nvSpPr>
        <p:spPr>
          <a:xfrm>
            <a:off x="-98855"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2" name="Google Shape;332;p48"/>
          <p:cNvSpPr txBox="1">
            <a:spLocks noGrp="1"/>
          </p:cNvSpPr>
          <p:nvPr>
            <p:ph type="body" idx="1"/>
          </p:nvPr>
        </p:nvSpPr>
        <p:spPr>
          <a:xfrm>
            <a:off x="1192215" y="4891092"/>
            <a:ext cx="6846887" cy="568325"/>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rgbClr val="2C2C2C"/>
              </a:buClr>
              <a:buSzPts val="900"/>
              <a:buNone/>
              <a:defRPr i="1"/>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33" name="Google Shape;333;p48"/>
          <p:cNvGrpSpPr/>
          <p:nvPr/>
        </p:nvGrpSpPr>
        <p:grpSpPr>
          <a:xfrm rot="10800000">
            <a:off x="7232" y="-431392"/>
            <a:ext cx="12191997" cy="7289392"/>
            <a:chOff x="0" y="0"/>
            <a:chExt cx="12274836" cy="7338920"/>
          </a:xfrm>
        </p:grpSpPr>
        <p:sp>
          <p:nvSpPr>
            <p:cNvPr id="334" name="Google Shape;334;p48"/>
            <p:cNvSpPr/>
            <p:nvPr/>
          </p:nvSpPr>
          <p:spPr>
            <a:xfrm>
              <a:off x="0" y="0"/>
              <a:ext cx="890182" cy="3778184"/>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35" name="Google Shape;335;p48"/>
            <p:cNvSpPr/>
            <p:nvPr/>
          </p:nvSpPr>
          <p:spPr>
            <a:xfrm>
              <a:off x="1056667" y="4685356"/>
              <a:ext cx="8660597" cy="2062372"/>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36" name="Google Shape;336;p48"/>
            <p:cNvSpPr/>
            <p:nvPr/>
          </p:nvSpPr>
          <p:spPr>
            <a:xfrm>
              <a:off x="7397519" y="5124502"/>
              <a:ext cx="4877317" cy="2214417"/>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37" name="Google Shape;337;p48"/>
            <p:cNvSpPr/>
            <p:nvPr/>
          </p:nvSpPr>
          <p:spPr>
            <a:xfrm>
              <a:off x="9688853" y="5421573"/>
              <a:ext cx="727095" cy="1496664"/>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38" name="Google Shape;338;p48"/>
            <p:cNvSpPr/>
            <p:nvPr/>
          </p:nvSpPr>
          <p:spPr>
            <a:xfrm>
              <a:off x="1452492" y="3641429"/>
              <a:ext cx="1024389" cy="59458"/>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39" name="Google Shape;339;p48"/>
            <p:cNvSpPr/>
            <p:nvPr/>
          </p:nvSpPr>
          <p:spPr>
            <a:xfrm>
              <a:off x="830724" y="1038830"/>
              <a:ext cx="7879136" cy="4145130"/>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0" name="Google Shape;340;p48"/>
            <p:cNvSpPr/>
            <p:nvPr/>
          </p:nvSpPr>
          <p:spPr>
            <a:xfrm>
              <a:off x="2476882" y="2853175"/>
              <a:ext cx="2040285" cy="4485745"/>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1" name="Google Shape;341;p48"/>
            <p:cNvSpPr/>
            <p:nvPr/>
          </p:nvSpPr>
          <p:spPr>
            <a:xfrm>
              <a:off x="0" y="0"/>
              <a:ext cx="2506611" cy="4715086"/>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2" name="Google Shape;342;p48"/>
            <p:cNvSpPr/>
            <p:nvPr/>
          </p:nvSpPr>
          <p:spPr>
            <a:xfrm rot="10800000">
              <a:off x="1363391" y="391498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3" name="Google Shape;343;p48"/>
            <p:cNvSpPr/>
            <p:nvPr/>
          </p:nvSpPr>
          <p:spPr>
            <a:xfrm rot="10800000">
              <a:off x="1951101" y="1460214"/>
              <a:ext cx="249812" cy="291444"/>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4" name="Google Shape;344;p48"/>
            <p:cNvSpPr/>
            <p:nvPr/>
          </p:nvSpPr>
          <p:spPr>
            <a:xfrm rot="10800000">
              <a:off x="3413112" y="3107678"/>
              <a:ext cx="249814" cy="291444"/>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5" name="Google Shape;345;p48"/>
            <p:cNvSpPr/>
            <p:nvPr/>
          </p:nvSpPr>
          <p:spPr>
            <a:xfrm rot="10800000">
              <a:off x="4770292" y="6104797"/>
              <a:ext cx="249814" cy="291444"/>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6" name="Google Shape;346;p48"/>
            <p:cNvSpPr/>
            <p:nvPr/>
          </p:nvSpPr>
          <p:spPr>
            <a:xfrm rot="10800000">
              <a:off x="11303964" y="5416312"/>
              <a:ext cx="249813" cy="291444"/>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7" name="Google Shape;347;p48"/>
            <p:cNvSpPr/>
            <p:nvPr/>
          </p:nvSpPr>
          <p:spPr>
            <a:xfrm rot="10800000">
              <a:off x="9064415" y="610479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348" name="Google Shape;348;p48"/>
          <p:cNvSpPr/>
          <p:nvPr/>
        </p:nvSpPr>
        <p:spPr>
          <a:xfrm>
            <a:off x="-98855" y="-12284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9" name="Google Shape;349;p48"/>
          <p:cNvSpPr txBox="1">
            <a:spLocks noGrp="1"/>
          </p:cNvSpPr>
          <p:nvPr>
            <p:ph type="subTitle" idx="2"/>
          </p:nvPr>
        </p:nvSpPr>
        <p:spPr>
          <a:xfrm>
            <a:off x="1192503" y="3864983"/>
            <a:ext cx="6846104" cy="692876"/>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2"/>
              </a:buClr>
              <a:buSzPts val="1900"/>
              <a:buNone/>
              <a:defRPr sz="2100" b="1" i="1">
                <a:solidFill>
                  <a:schemeClr val="accent2"/>
                </a:solidFill>
                <a:latin typeface="Cambria"/>
                <a:ea typeface="Cambria"/>
                <a:cs typeface="Cambria"/>
                <a:sym typeface="Cambria"/>
              </a:defRPr>
            </a:lvl1pPr>
            <a:lvl2pPr lvl="1" algn="ctr">
              <a:lnSpc>
                <a:spcPct val="100000"/>
              </a:lnSpc>
              <a:spcBef>
                <a:spcPts val="200"/>
              </a:spcBef>
              <a:spcAft>
                <a:spcPts val="0"/>
              </a:spcAft>
              <a:buClr>
                <a:srgbClr val="2C2C2C"/>
              </a:buClr>
              <a:buSzPts val="1500"/>
              <a:buNone/>
              <a:defRPr sz="1500"/>
            </a:lvl2pPr>
            <a:lvl3pPr lvl="2" algn="ctr">
              <a:lnSpc>
                <a:spcPct val="100000"/>
              </a:lnSpc>
              <a:spcBef>
                <a:spcPts val="200"/>
              </a:spcBef>
              <a:spcAft>
                <a:spcPts val="0"/>
              </a:spcAft>
              <a:buClr>
                <a:srgbClr val="2C2C2C"/>
              </a:buClr>
              <a:buSzPts val="1400"/>
              <a:buNone/>
              <a:defRPr sz="1400"/>
            </a:lvl3pPr>
            <a:lvl4pPr lvl="3" algn="ctr">
              <a:lnSpc>
                <a:spcPct val="100000"/>
              </a:lnSpc>
              <a:spcBef>
                <a:spcPts val="200"/>
              </a:spcBef>
              <a:spcAft>
                <a:spcPts val="0"/>
              </a:spcAft>
              <a:buClr>
                <a:srgbClr val="2C2C2C"/>
              </a:buClr>
              <a:buSzPts val="1200"/>
              <a:buNone/>
              <a:defRPr sz="1200"/>
            </a:lvl4pPr>
            <a:lvl5pPr lvl="4" algn="ctr">
              <a:lnSpc>
                <a:spcPct val="100000"/>
              </a:lnSpc>
              <a:spcBef>
                <a:spcPts val="200"/>
              </a:spcBef>
              <a:spcAft>
                <a:spcPts val="0"/>
              </a:spcAft>
              <a:buClr>
                <a:srgbClr val="2C2C2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50" name="Google Shape;350;p48"/>
          <p:cNvSpPr txBox="1">
            <a:spLocks noGrp="1"/>
          </p:cNvSpPr>
          <p:nvPr>
            <p:ph type="title"/>
          </p:nvPr>
        </p:nvSpPr>
        <p:spPr>
          <a:xfrm>
            <a:off x="1193420" y="1741102"/>
            <a:ext cx="6846104" cy="1965049"/>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600"/>
              <a:buFont typeface="Arial"/>
              <a:buNone/>
              <a:defRPr sz="3600" b="1"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925543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arge Image - RIGHT">
  <p:cSld name="Large Image - RIGHT">
    <p:spTree>
      <p:nvGrpSpPr>
        <p:cNvPr id="1" name="Shape 351"/>
        <p:cNvGrpSpPr/>
        <p:nvPr/>
      </p:nvGrpSpPr>
      <p:grpSpPr>
        <a:xfrm>
          <a:off x="0" y="0"/>
          <a:ext cx="0" cy="0"/>
          <a:chOff x="0" y="0"/>
          <a:chExt cx="0" cy="0"/>
        </a:xfrm>
      </p:grpSpPr>
      <p:sp>
        <p:nvSpPr>
          <p:cNvPr id="352" name="Google Shape;352;p49"/>
          <p:cNvSpPr txBox="1">
            <a:spLocks noGrp="1"/>
          </p:cNvSpPr>
          <p:nvPr>
            <p:ph type="title"/>
          </p:nvPr>
        </p:nvSpPr>
        <p:spPr>
          <a:xfrm>
            <a:off x="342900" y="457203"/>
            <a:ext cx="4531024" cy="114731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3" name="Google Shape;353;p49"/>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4" name="Google Shape;354;p49"/>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55" name="Google Shape;355;p49"/>
          <p:cNvSpPr>
            <a:spLocks noGrp="1"/>
          </p:cNvSpPr>
          <p:nvPr>
            <p:ph type="pic" idx="2"/>
          </p:nvPr>
        </p:nvSpPr>
        <p:spPr>
          <a:xfrm>
            <a:off x="5183188" y="531552"/>
            <a:ext cx="6609120" cy="5337439"/>
          </a:xfrm>
          <a:prstGeom prst="rect">
            <a:avLst/>
          </a:prstGeom>
          <a:solidFill>
            <a:srgbClr val="F2F2F2"/>
          </a:solidFill>
          <a:ln>
            <a:noFill/>
          </a:ln>
        </p:spPr>
      </p:sp>
      <p:sp>
        <p:nvSpPr>
          <p:cNvPr id="356" name="Google Shape;356;p49"/>
          <p:cNvSpPr txBox="1">
            <a:spLocks noGrp="1"/>
          </p:cNvSpPr>
          <p:nvPr>
            <p:ph type="body" idx="1"/>
          </p:nvPr>
        </p:nvSpPr>
        <p:spPr>
          <a:xfrm>
            <a:off x="457202" y="1604965"/>
            <a:ext cx="4416425" cy="426402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257778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arge Image- APP">
  <p:cSld name="Large Image- APP">
    <p:spTree>
      <p:nvGrpSpPr>
        <p:cNvPr id="1" name="Shape 357"/>
        <p:cNvGrpSpPr/>
        <p:nvPr/>
      </p:nvGrpSpPr>
      <p:grpSpPr>
        <a:xfrm>
          <a:off x="0" y="0"/>
          <a:ext cx="0" cy="0"/>
          <a:chOff x="0" y="0"/>
          <a:chExt cx="0" cy="0"/>
        </a:xfrm>
      </p:grpSpPr>
      <p:pic>
        <p:nvPicPr>
          <p:cNvPr id="358" name="Google Shape;358;p50" descr="A picture containing drawing&#10;&#10;Description automatically generated"/>
          <p:cNvPicPr preferRelativeResize="0"/>
          <p:nvPr/>
        </p:nvPicPr>
        <p:blipFill rotWithShape="1">
          <a:blip r:embed="rId2">
            <a:alphaModFix/>
          </a:blip>
          <a:srcRect l="23530" r="7689"/>
          <a:stretch/>
        </p:blipFill>
        <p:spPr>
          <a:xfrm>
            <a:off x="3" y="-9125"/>
            <a:ext cx="12191999" cy="6867125"/>
          </a:xfrm>
          <a:prstGeom prst="rect">
            <a:avLst/>
          </a:prstGeom>
          <a:noFill/>
          <a:ln>
            <a:noFill/>
          </a:ln>
        </p:spPr>
      </p:pic>
      <p:sp>
        <p:nvSpPr>
          <p:cNvPr id="359" name="Google Shape;359;p50"/>
          <p:cNvSpPr txBox="1">
            <a:spLocks noGrp="1"/>
          </p:cNvSpPr>
          <p:nvPr>
            <p:ph type="ftr" idx="11"/>
          </p:nvPr>
        </p:nvSpPr>
        <p:spPr>
          <a:xfrm>
            <a:off x="6096005" y="166429"/>
            <a:ext cx="5696308"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0" name="Google Shape;360;p50"/>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61" name="Google Shape;361;p50"/>
          <p:cNvSpPr txBox="1">
            <a:spLocks noGrp="1"/>
          </p:cNvSpPr>
          <p:nvPr>
            <p:ph type="title"/>
          </p:nvPr>
        </p:nvSpPr>
        <p:spPr>
          <a:xfrm>
            <a:off x="342900" y="457203"/>
            <a:ext cx="4531024" cy="114731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15254"/>
              </a:buClr>
              <a:buSzPts val="2400"/>
              <a:buFont typeface="Arial"/>
              <a:buNone/>
              <a:defRPr>
                <a:solidFill>
                  <a:srgbClr val="51525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2" name="Google Shape;362;p50"/>
          <p:cNvSpPr txBox="1">
            <a:spLocks noGrp="1"/>
          </p:cNvSpPr>
          <p:nvPr>
            <p:ph type="body" idx="1"/>
          </p:nvPr>
        </p:nvSpPr>
        <p:spPr>
          <a:xfrm>
            <a:off x="457202" y="1604965"/>
            <a:ext cx="4416425" cy="426402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515254"/>
              </a:buClr>
              <a:buSzPts val="1400"/>
              <a:buChar char="•"/>
              <a:defRPr sz="1500">
                <a:solidFill>
                  <a:srgbClr val="515254"/>
                </a:solidFill>
              </a:defRPr>
            </a:lvl1pPr>
            <a:lvl2pPr marL="914400" lvl="1" indent="-317500" algn="l">
              <a:lnSpc>
                <a:spcPct val="100000"/>
              </a:lnSpc>
              <a:spcBef>
                <a:spcPts val="200"/>
              </a:spcBef>
              <a:spcAft>
                <a:spcPts val="0"/>
              </a:spcAft>
              <a:buClr>
                <a:srgbClr val="515254"/>
              </a:buClr>
              <a:buSzPts val="1400"/>
              <a:buChar char="•"/>
              <a:defRPr sz="1400">
                <a:solidFill>
                  <a:srgbClr val="515254"/>
                </a:solidFill>
              </a:defRPr>
            </a:lvl2pPr>
            <a:lvl3pPr marL="1371600" lvl="2" indent="-304800" algn="l">
              <a:lnSpc>
                <a:spcPct val="100000"/>
              </a:lnSpc>
              <a:spcBef>
                <a:spcPts val="200"/>
              </a:spcBef>
              <a:spcAft>
                <a:spcPts val="0"/>
              </a:spcAft>
              <a:buClr>
                <a:srgbClr val="515254"/>
              </a:buClr>
              <a:buSzPts val="1200"/>
              <a:buChar char="•"/>
              <a:defRPr sz="1200">
                <a:solidFill>
                  <a:srgbClr val="515254"/>
                </a:solidFill>
              </a:defRPr>
            </a:lvl3pPr>
            <a:lvl4pPr marL="1828800" lvl="3" indent="-298450" algn="l">
              <a:lnSpc>
                <a:spcPct val="100000"/>
              </a:lnSpc>
              <a:spcBef>
                <a:spcPts val="200"/>
              </a:spcBef>
              <a:spcAft>
                <a:spcPts val="0"/>
              </a:spcAft>
              <a:buClr>
                <a:srgbClr val="515254"/>
              </a:buClr>
              <a:buSzPts val="1100"/>
              <a:buChar char="•"/>
              <a:defRPr sz="1100">
                <a:solidFill>
                  <a:srgbClr val="515254"/>
                </a:solidFill>
              </a:defRPr>
            </a:lvl4pPr>
            <a:lvl5pPr marL="2286000" lvl="4" indent="-298450" algn="l">
              <a:lnSpc>
                <a:spcPct val="100000"/>
              </a:lnSpc>
              <a:spcBef>
                <a:spcPts val="200"/>
              </a:spcBef>
              <a:spcAft>
                <a:spcPts val="0"/>
              </a:spcAft>
              <a:buClr>
                <a:srgbClr val="515254"/>
              </a:buClr>
              <a:buSzPts val="1100"/>
              <a:buChar char="•"/>
              <a:defRPr sz="1100">
                <a:solidFill>
                  <a:srgbClr val="515254"/>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3" name="Google Shape;363;p50"/>
          <p:cNvSpPr/>
          <p:nvPr/>
        </p:nvSpPr>
        <p:spPr>
          <a:xfrm>
            <a:off x="9360568" y="639333"/>
            <a:ext cx="2831432" cy="770021"/>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64" name="Google Shape;364;p50"/>
          <p:cNvSpPr txBox="1">
            <a:spLocks noGrp="1"/>
          </p:cNvSpPr>
          <p:nvPr>
            <p:ph type="body" idx="2"/>
          </p:nvPr>
        </p:nvSpPr>
        <p:spPr>
          <a:xfrm>
            <a:off x="9565109" y="656650"/>
            <a:ext cx="2442412" cy="728643"/>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chemeClr val="lt1"/>
              </a:buClr>
              <a:buSzPts val="900"/>
              <a:buNone/>
              <a:defRPr i="1">
                <a:solidFill>
                  <a:schemeClr val="lt1"/>
                </a:solidFill>
              </a:defRPr>
            </a:lvl1pPr>
            <a:lvl2pPr marL="914400" lvl="1" indent="-285750" algn="l">
              <a:lnSpc>
                <a:spcPct val="100000"/>
              </a:lnSpc>
              <a:spcBef>
                <a:spcPts val="200"/>
              </a:spcBef>
              <a:spcAft>
                <a:spcPts val="0"/>
              </a:spcAft>
              <a:buClr>
                <a:schemeClr val="lt1"/>
              </a:buClr>
              <a:buSzPts val="900"/>
              <a:buChar char="•"/>
              <a:defRPr>
                <a:solidFill>
                  <a:schemeClr val="lt1"/>
                </a:solidFill>
              </a:defRPr>
            </a:lvl2pPr>
            <a:lvl3pPr marL="1371600" lvl="2" indent="-279400" algn="l">
              <a:lnSpc>
                <a:spcPct val="100000"/>
              </a:lnSpc>
              <a:spcBef>
                <a:spcPts val="200"/>
              </a:spcBef>
              <a:spcAft>
                <a:spcPts val="0"/>
              </a:spcAft>
              <a:buClr>
                <a:schemeClr val="lt1"/>
              </a:buClr>
              <a:buSzPts val="800"/>
              <a:buChar char="•"/>
              <a:defRPr>
                <a:solidFill>
                  <a:schemeClr val="lt1"/>
                </a:solidFill>
              </a:defRPr>
            </a:lvl3pPr>
            <a:lvl4pPr marL="1828800" lvl="3" indent="-279400" algn="l">
              <a:lnSpc>
                <a:spcPct val="100000"/>
              </a:lnSpc>
              <a:spcBef>
                <a:spcPts val="200"/>
              </a:spcBef>
              <a:spcAft>
                <a:spcPts val="0"/>
              </a:spcAft>
              <a:buClr>
                <a:schemeClr val="lt1"/>
              </a:buClr>
              <a:buSzPts val="800"/>
              <a:buChar char="•"/>
              <a:defRPr>
                <a:solidFill>
                  <a:schemeClr val="lt1"/>
                </a:solidFill>
              </a:defRPr>
            </a:lvl4pPr>
            <a:lvl5pPr marL="2286000" lvl="4" indent="-279400" algn="l">
              <a:lnSpc>
                <a:spcPct val="100000"/>
              </a:lnSpc>
              <a:spcBef>
                <a:spcPts val="200"/>
              </a:spcBef>
              <a:spcAft>
                <a:spcPts val="0"/>
              </a:spcAft>
              <a:buClr>
                <a:schemeClr val="lt1"/>
              </a:buClr>
              <a:buSzPts val="8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82448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arge Image- ATTENTION">
  <p:cSld name="Large Image- ATTENTION">
    <p:spTree>
      <p:nvGrpSpPr>
        <p:cNvPr id="1" name="Shape 365"/>
        <p:cNvGrpSpPr/>
        <p:nvPr/>
      </p:nvGrpSpPr>
      <p:grpSpPr>
        <a:xfrm>
          <a:off x="0" y="0"/>
          <a:ext cx="0" cy="0"/>
          <a:chOff x="0" y="0"/>
          <a:chExt cx="0" cy="0"/>
        </a:xfrm>
      </p:grpSpPr>
      <p:pic>
        <p:nvPicPr>
          <p:cNvPr id="366" name="Google Shape;366;p51" descr="A picture containing speaker, dryer, room&#10;&#10;Description automatically generated"/>
          <p:cNvPicPr preferRelativeResize="0"/>
          <p:nvPr/>
        </p:nvPicPr>
        <p:blipFill rotWithShape="1">
          <a:blip r:embed="rId2">
            <a:alphaModFix/>
          </a:blip>
          <a:srcRect t="6425"/>
          <a:stretch/>
        </p:blipFill>
        <p:spPr>
          <a:xfrm>
            <a:off x="3" y="0"/>
            <a:ext cx="12214756" cy="6858000"/>
          </a:xfrm>
          <a:prstGeom prst="rect">
            <a:avLst/>
          </a:prstGeom>
          <a:noFill/>
          <a:ln>
            <a:noFill/>
          </a:ln>
        </p:spPr>
      </p:pic>
      <p:sp>
        <p:nvSpPr>
          <p:cNvPr id="367" name="Google Shape;367;p51"/>
          <p:cNvSpPr txBox="1">
            <a:spLocks noGrp="1"/>
          </p:cNvSpPr>
          <p:nvPr>
            <p:ph type="ftr" idx="11"/>
          </p:nvPr>
        </p:nvSpPr>
        <p:spPr>
          <a:xfrm>
            <a:off x="6096005" y="166429"/>
            <a:ext cx="5696308"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8" name="Google Shape;368;p51"/>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69" name="Google Shape;369;p51"/>
          <p:cNvSpPr txBox="1">
            <a:spLocks noGrp="1"/>
          </p:cNvSpPr>
          <p:nvPr>
            <p:ph type="title"/>
          </p:nvPr>
        </p:nvSpPr>
        <p:spPr>
          <a:xfrm>
            <a:off x="342900" y="457202"/>
            <a:ext cx="7288184" cy="2971801"/>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8600"/>
              <a:buFont typeface="Cambria"/>
              <a:buNone/>
              <a:defRPr sz="8600">
                <a:solidFill>
                  <a:schemeClr val="lt1"/>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0" name="Google Shape;370;p51"/>
          <p:cNvSpPr txBox="1">
            <a:spLocks noGrp="1"/>
          </p:cNvSpPr>
          <p:nvPr>
            <p:ph type="body" idx="1"/>
          </p:nvPr>
        </p:nvSpPr>
        <p:spPr>
          <a:xfrm>
            <a:off x="457202" y="3707297"/>
            <a:ext cx="4416425" cy="21616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chemeClr val="lt1"/>
              </a:buClr>
              <a:buSzPts val="1400"/>
              <a:buNone/>
              <a:defRPr sz="1500">
                <a:solidFill>
                  <a:schemeClr val="lt1"/>
                </a:solidFill>
              </a:defRPr>
            </a:lvl1pPr>
            <a:lvl2pPr marL="914400" lvl="1" indent="-228600" algn="l">
              <a:lnSpc>
                <a:spcPct val="100000"/>
              </a:lnSpc>
              <a:spcBef>
                <a:spcPts val="200"/>
              </a:spcBef>
              <a:spcAft>
                <a:spcPts val="0"/>
              </a:spcAft>
              <a:buClr>
                <a:schemeClr val="lt1"/>
              </a:buClr>
              <a:buSzPts val="1400"/>
              <a:buNone/>
              <a:defRPr sz="1400">
                <a:solidFill>
                  <a:schemeClr val="lt1"/>
                </a:solidFill>
              </a:defRPr>
            </a:lvl2pPr>
            <a:lvl3pPr marL="1371600" lvl="2" indent="-228600" algn="l">
              <a:lnSpc>
                <a:spcPct val="100000"/>
              </a:lnSpc>
              <a:spcBef>
                <a:spcPts val="200"/>
              </a:spcBef>
              <a:spcAft>
                <a:spcPts val="0"/>
              </a:spcAft>
              <a:buClr>
                <a:schemeClr val="lt1"/>
              </a:buClr>
              <a:buSzPts val="1200"/>
              <a:buNone/>
              <a:defRPr sz="1200">
                <a:solidFill>
                  <a:schemeClr val="lt1"/>
                </a:solidFill>
              </a:defRPr>
            </a:lvl3pPr>
            <a:lvl4pPr marL="1828800" lvl="3" indent="-228600" algn="l">
              <a:lnSpc>
                <a:spcPct val="100000"/>
              </a:lnSpc>
              <a:spcBef>
                <a:spcPts val="200"/>
              </a:spcBef>
              <a:spcAft>
                <a:spcPts val="0"/>
              </a:spcAft>
              <a:buClr>
                <a:schemeClr val="lt1"/>
              </a:buClr>
              <a:buSzPts val="1100"/>
              <a:buNone/>
              <a:defRPr sz="1100">
                <a:solidFill>
                  <a:schemeClr val="lt1"/>
                </a:solidFill>
              </a:defRPr>
            </a:lvl4pPr>
            <a:lvl5pPr marL="2286000" lvl="4" indent="-228600" algn="l">
              <a:lnSpc>
                <a:spcPct val="100000"/>
              </a:lnSpc>
              <a:spcBef>
                <a:spcPts val="2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1" name="Google Shape;371;p51"/>
          <p:cNvSpPr/>
          <p:nvPr/>
        </p:nvSpPr>
        <p:spPr>
          <a:xfrm>
            <a:off x="9360571" y="639333"/>
            <a:ext cx="2854188" cy="770021"/>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72" name="Google Shape;372;p51"/>
          <p:cNvSpPr txBox="1">
            <a:spLocks noGrp="1"/>
          </p:cNvSpPr>
          <p:nvPr>
            <p:ph type="body" idx="2"/>
          </p:nvPr>
        </p:nvSpPr>
        <p:spPr>
          <a:xfrm>
            <a:off x="9565109" y="656650"/>
            <a:ext cx="2442412" cy="728643"/>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chemeClr val="lt1"/>
              </a:buClr>
              <a:buSzPts val="900"/>
              <a:buNone/>
              <a:defRPr i="1">
                <a:solidFill>
                  <a:schemeClr val="lt1"/>
                </a:solidFill>
              </a:defRPr>
            </a:lvl1pPr>
            <a:lvl2pPr marL="914400" lvl="1" indent="-285750" algn="l">
              <a:lnSpc>
                <a:spcPct val="100000"/>
              </a:lnSpc>
              <a:spcBef>
                <a:spcPts val="200"/>
              </a:spcBef>
              <a:spcAft>
                <a:spcPts val="0"/>
              </a:spcAft>
              <a:buClr>
                <a:schemeClr val="lt1"/>
              </a:buClr>
              <a:buSzPts val="900"/>
              <a:buChar char="•"/>
              <a:defRPr>
                <a:solidFill>
                  <a:schemeClr val="lt1"/>
                </a:solidFill>
              </a:defRPr>
            </a:lvl2pPr>
            <a:lvl3pPr marL="1371600" lvl="2" indent="-279400" algn="l">
              <a:lnSpc>
                <a:spcPct val="100000"/>
              </a:lnSpc>
              <a:spcBef>
                <a:spcPts val="200"/>
              </a:spcBef>
              <a:spcAft>
                <a:spcPts val="0"/>
              </a:spcAft>
              <a:buClr>
                <a:schemeClr val="lt1"/>
              </a:buClr>
              <a:buSzPts val="800"/>
              <a:buChar char="•"/>
              <a:defRPr>
                <a:solidFill>
                  <a:schemeClr val="lt1"/>
                </a:solidFill>
              </a:defRPr>
            </a:lvl3pPr>
            <a:lvl4pPr marL="1828800" lvl="3" indent="-279400" algn="l">
              <a:lnSpc>
                <a:spcPct val="100000"/>
              </a:lnSpc>
              <a:spcBef>
                <a:spcPts val="200"/>
              </a:spcBef>
              <a:spcAft>
                <a:spcPts val="0"/>
              </a:spcAft>
              <a:buClr>
                <a:schemeClr val="lt1"/>
              </a:buClr>
              <a:buSzPts val="800"/>
              <a:buChar char="•"/>
              <a:defRPr>
                <a:solidFill>
                  <a:schemeClr val="lt1"/>
                </a:solidFill>
              </a:defRPr>
            </a:lvl4pPr>
            <a:lvl5pPr marL="2286000" lvl="4" indent="-279400" algn="l">
              <a:lnSpc>
                <a:spcPct val="100000"/>
              </a:lnSpc>
              <a:spcBef>
                <a:spcPts val="200"/>
              </a:spcBef>
              <a:spcAft>
                <a:spcPts val="0"/>
              </a:spcAft>
              <a:buClr>
                <a:schemeClr val="lt1"/>
              </a:buClr>
              <a:buSzPts val="8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601322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rge Image- QUESTIONS">
  <p:cSld name="Large Image- QUESTIONS">
    <p:spTree>
      <p:nvGrpSpPr>
        <p:cNvPr id="1" name="Shape 373"/>
        <p:cNvGrpSpPr/>
        <p:nvPr/>
      </p:nvGrpSpPr>
      <p:grpSpPr>
        <a:xfrm>
          <a:off x="0" y="0"/>
          <a:ext cx="0" cy="0"/>
          <a:chOff x="0" y="0"/>
          <a:chExt cx="0" cy="0"/>
        </a:xfrm>
      </p:grpSpPr>
      <p:pic>
        <p:nvPicPr>
          <p:cNvPr id="374" name="Google Shape;374;p52" descr="A close up of a logo&#10;&#10;Description automatically generated"/>
          <p:cNvPicPr preferRelativeResize="0"/>
          <p:nvPr/>
        </p:nvPicPr>
        <p:blipFill rotWithShape="1">
          <a:blip r:embed="rId2">
            <a:alphaModFix/>
          </a:blip>
          <a:srcRect l="18062" t="5022" r="34245"/>
          <a:stretch/>
        </p:blipFill>
        <p:spPr>
          <a:xfrm>
            <a:off x="0" y="0"/>
            <a:ext cx="12192000" cy="6858000"/>
          </a:xfrm>
          <a:prstGeom prst="rect">
            <a:avLst/>
          </a:prstGeom>
          <a:noFill/>
          <a:ln>
            <a:noFill/>
          </a:ln>
        </p:spPr>
      </p:pic>
      <p:sp>
        <p:nvSpPr>
          <p:cNvPr id="375" name="Google Shape;375;p52"/>
          <p:cNvSpPr txBox="1">
            <a:spLocks noGrp="1"/>
          </p:cNvSpPr>
          <p:nvPr>
            <p:ph type="ftr" idx="11"/>
          </p:nvPr>
        </p:nvSpPr>
        <p:spPr>
          <a:xfrm>
            <a:off x="6096005" y="166429"/>
            <a:ext cx="5696308"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6" name="Google Shape;376;p52"/>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77" name="Google Shape;377;p52"/>
          <p:cNvSpPr/>
          <p:nvPr/>
        </p:nvSpPr>
        <p:spPr>
          <a:xfrm>
            <a:off x="9360568" y="639333"/>
            <a:ext cx="2831432" cy="770021"/>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78" name="Google Shape;378;p52"/>
          <p:cNvSpPr txBox="1">
            <a:spLocks noGrp="1"/>
          </p:cNvSpPr>
          <p:nvPr>
            <p:ph type="body" idx="1"/>
          </p:nvPr>
        </p:nvSpPr>
        <p:spPr>
          <a:xfrm>
            <a:off x="9565109" y="656650"/>
            <a:ext cx="2442412" cy="728643"/>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chemeClr val="lt1"/>
              </a:buClr>
              <a:buSzPts val="900"/>
              <a:buNone/>
              <a:defRPr i="1">
                <a:solidFill>
                  <a:schemeClr val="lt1"/>
                </a:solidFill>
              </a:defRPr>
            </a:lvl1pPr>
            <a:lvl2pPr marL="914400" lvl="1" indent="-285750" algn="l">
              <a:lnSpc>
                <a:spcPct val="100000"/>
              </a:lnSpc>
              <a:spcBef>
                <a:spcPts val="200"/>
              </a:spcBef>
              <a:spcAft>
                <a:spcPts val="0"/>
              </a:spcAft>
              <a:buClr>
                <a:schemeClr val="lt1"/>
              </a:buClr>
              <a:buSzPts val="900"/>
              <a:buChar char="•"/>
              <a:defRPr>
                <a:solidFill>
                  <a:schemeClr val="lt1"/>
                </a:solidFill>
              </a:defRPr>
            </a:lvl2pPr>
            <a:lvl3pPr marL="1371600" lvl="2" indent="-279400" algn="l">
              <a:lnSpc>
                <a:spcPct val="100000"/>
              </a:lnSpc>
              <a:spcBef>
                <a:spcPts val="200"/>
              </a:spcBef>
              <a:spcAft>
                <a:spcPts val="0"/>
              </a:spcAft>
              <a:buClr>
                <a:schemeClr val="lt1"/>
              </a:buClr>
              <a:buSzPts val="800"/>
              <a:buChar char="•"/>
              <a:defRPr>
                <a:solidFill>
                  <a:schemeClr val="lt1"/>
                </a:solidFill>
              </a:defRPr>
            </a:lvl3pPr>
            <a:lvl4pPr marL="1828800" lvl="3" indent="-279400" algn="l">
              <a:lnSpc>
                <a:spcPct val="100000"/>
              </a:lnSpc>
              <a:spcBef>
                <a:spcPts val="200"/>
              </a:spcBef>
              <a:spcAft>
                <a:spcPts val="0"/>
              </a:spcAft>
              <a:buClr>
                <a:schemeClr val="lt1"/>
              </a:buClr>
              <a:buSzPts val="800"/>
              <a:buChar char="•"/>
              <a:defRPr>
                <a:solidFill>
                  <a:schemeClr val="lt1"/>
                </a:solidFill>
              </a:defRPr>
            </a:lvl4pPr>
            <a:lvl5pPr marL="2286000" lvl="4" indent="-279400" algn="l">
              <a:lnSpc>
                <a:spcPct val="100000"/>
              </a:lnSpc>
              <a:spcBef>
                <a:spcPts val="200"/>
              </a:spcBef>
              <a:spcAft>
                <a:spcPts val="0"/>
              </a:spcAft>
              <a:buClr>
                <a:schemeClr val="lt1"/>
              </a:buClr>
              <a:buSzPts val="8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9" name="Google Shape;379;p52"/>
          <p:cNvSpPr txBox="1">
            <a:spLocks noGrp="1"/>
          </p:cNvSpPr>
          <p:nvPr>
            <p:ph type="title"/>
          </p:nvPr>
        </p:nvSpPr>
        <p:spPr>
          <a:xfrm>
            <a:off x="342902" y="457202"/>
            <a:ext cx="8023433" cy="2971801"/>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7200"/>
              <a:buFont typeface="Cambria"/>
              <a:buNone/>
              <a:defRPr sz="7200">
                <a:solidFill>
                  <a:schemeClr val="lt1"/>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0" name="Google Shape;380;p52"/>
          <p:cNvSpPr txBox="1">
            <a:spLocks noGrp="1"/>
          </p:cNvSpPr>
          <p:nvPr>
            <p:ph type="body" idx="2"/>
          </p:nvPr>
        </p:nvSpPr>
        <p:spPr>
          <a:xfrm>
            <a:off x="457202" y="3707297"/>
            <a:ext cx="4416425" cy="21616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chemeClr val="lt1"/>
              </a:buClr>
              <a:buSzPts val="1400"/>
              <a:buNone/>
              <a:defRPr sz="1500">
                <a:solidFill>
                  <a:schemeClr val="lt1"/>
                </a:solidFill>
              </a:defRPr>
            </a:lvl1pPr>
            <a:lvl2pPr marL="914400" lvl="1" indent="-228600" algn="l">
              <a:lnSpc>
                <a:spcPct val="100000"/>
              </a:lnSpc>
              <a:spcBef>
                <a:spcPts val="200"/>
              </a:spcBef>
              <a:spcAft>
                <a:spcPts val="0"/>
              </a:spcAft>
              <a:buClr>
                <a:schemeClr val="lt1"/>
              </a:buClr>
              <a:buSzPts val="1400"/>
              <a:buNone/>
              <a:defRPr sz="1400">
                <a:solidFill>
                  <a:schemeClr val="lt1"/>
                </a:solidFill>
              </a:defRPr>
            </a:lvl2pPr>
            <a:lvl3pPr marL="1371600" lvl="2" indent="-228600" algn="l">
              <a:lnSpc>
                <a:spcPct val="100000"/>
              </a:lnSpc>
              <a:spcBef>
                <a:spcPts val="200"/>
              </a:spcBef>
              <a:spcAft>
                <a:spcPts val="0"/>
              </a:spcAft>
              <a:buClr>
                <a:schemeClr val="lt1"/>
              </a:buClr>
              <a:buSzPts val="1200"/>
              <a:buNone/>
              <a:defRPr sz="1200">
                <a:solidFill>
                  <a:schemeClr val="lt1"/>
                </a:solidFill>
              </a:defRPr>
            </a:lvl3pPr>
            <a:lvl4pPr marL="1828800" lvl="3" indent="-228600" algn="l">
              <a:lnSpc>
                <a:spcPct val="100000"/>
              </a:lnSpc>
              <a:spcBef>
                <a:spcPts val="200"/>
              </a:spcBef>
              <a:spcAft>
                <a:spcPts val="0"/>
              </a:spcAft>
              <a:buClr>
                <a:schemeClr val="lt1"/>
              </a:buClr>
              <a:buSzPts val="1100"/>
              <a:buNone/>
              <a:defRPr sz="1100">
                <a:solidFill>
                  <a:schemeClr val="lt1"/>
                </a:solidFill>
              </a:defRPr>
            </a:lvl4pPr>
            <a:lvl5pPr marL="2286000" lvl="4" indent="-228600" algn="l">
              <a:lnSpc>
                <a:spcPct val="100000"/>
              </a:lnSpc>
              <a:spcBef>
                <a:spcPts val="2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153088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1"/>
        <p:cNvGrpSpPr/>
        <p:nvPr/>
      </p:nvGrpSpPr>
      <p:grpSpPr>
        <a:xfrm>
          <a:off x="0" y="0"/>
          <a:ext cx="0" cy="0"/>
          <a:chOff x="0" y="0"/>
          <a:chExt cx="0" cy="0"/>
        </a:xfrm>
      </p:grpSpPr>
      <p:sp>
        <p:nvSpPr>
          <p:cNvPr id="382" name="Google Shape;382;p53"/>
          <p:cNvSpPr txBox="1">
            <a:spLocks noGrp="1"/>
          </p:cNvSpPr>
          <p:nvPr>
            <p:ph type="title"/>
          </p:nvPr>
        </p:nvSpPr>
        <p:spPr>
          <a:xfrm>
            <a:off x="342904" y="365128"/>
            <a:ext cx="1144940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3" name="Google Shape;383;p53"/>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4" name="Google Shape;384;p53"/>
          <p:cNvSpPr txBox="1">
            <a:spLocks noGrp="1"/>
          </p:cNvSpPr>
          <p:nvPr>
            <p:ph type="sldNum" idx="12"/>
          </p:nvPr>
        </p:nvSpPr>
        <p:spPr>
          <a:xfrm>
            <a:off x="11430548" y="6340017"/>
            <a:ext cx="381625"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85" name="Google Shape;385;p53"/>
          <p:cNvSpPr txBox="1">
            <a:spLocks noGrp="1"/>
          </p:cNvSpPr>
          <p:nvPr>
            <p:ph type="body" idx="1"/>
          </p:nvPr>
        </p:nvSpPr>
        <p:spPr>
          <a:xfrm>
            <a:off x="457202" y="1600201"/>
            <a:ext cx="5597607" cy="42687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6" name="Google Shape;386;p53"/>
          <p:cNvSpPr txBox="1">
            <a:spLocks noGrp="1"/>
          </p:cNvSpPr>
          <p:nvPr>
            <p:ph type="body" idx="2"/>
          </p:nvPr>
        </p:nvSpPr>
        <p:spPr>
          <a:xfrm>
            <a:off x="6162262" y="1600201"/>
            <a:ext cx="5597607" cy="42687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753264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Left">
  <p:cSld name="Content Left">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342904" y="365128"/>
            <a:ext cx="1144940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9" name="Google Shape;389;p54"/>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0" name="Google Shape;390;p54"/>
          <p:cNvSpPr txBox="1">
            <a:spLocks noGrp="1"/>
          </p:cNvSpPr>
          <p:nvPr>
            <p:ph type="sldNum" idx="12"/>
          </p:nvPr>
        </p:nvSpPr>
        <p:spPr>
          <a:xfrm>
            <a:off x="11436449" y="6343567"/>
            <a:ext cx="381625"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91" name="Google Shape;391;p54"/>
          <p:cNvSpPr txBox="1">
            <a:spLocks noGrp="1"/>
          </p:cNvSpPr>
          <p:nvPr>
            <p:ph type="body" idx="1"/>
          </p:nvPr>
        </p:nvSpPr>
        <p:spPr>
          <a:xfrm>
            <a:off x="457204" y="1600201"/>
            <a:ext cx="6530009" cy="458193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074279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2"/>
        <p:cNvGrpSpPr/>
        <p:nvPr/>
      </p:nvGrpSpPr>
      <p:grpSpPr>
        <a:xfrm>
          <a:off x="0" y="0"/>
          <a:ext cx="0" cy="0"/>
          <a:chOff x="0" y="0"/>
          <a:chExt cx="0" cy="0"/>
        </a:xfrm>
      </p:grpSpPr>
      <p:sp>
        <p:nvSpPr>
          <p:cNvPr id="393" name="Google Shape;393;p55"/>
          <p:cNvSpPr txBox="1">
            <a:spLocks noGrp="1"/>
          </p:cNvSpPr>
          <p:nvPr>
            <p:ph type="title"/>
          </p:nvPr>
        </p:nvSpPr>
        <p:spPr>
          <a:xfrm>
            <a:off x="342904" y="365128"/>
            <a:ext cx="1144940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4" name="Google Shape;394;p55"/>
          <p:cNvSpPr txBox="1">
            <a:spLocks noGrp="1"/>
          </p:cNvSpPr>
          <p:nvPr>
            <p:ph type="body" idx="1"/>
          </p:nvPr>
        </p:nvSpPr>
        <p:spPr>
          <a:xfrm>
            <a:off x="457204" y="1681163"/>
            <a:ext cx="5466993" cy="58758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500"/>
              </a:spcBef>
              <a:spcAft>
                <a:spcPts val="0"/>
              </a:spcAft>
              <a:buClr>
                <a:schemeClr val="accent2"/>
              </a:buClr>
              <a:buSzPts val="1600"/>
              <a:buNone/>
              <a:defRPr sz="1800" b="1" i="1">
                <a:solidFill>
                  <a:schemeClr val="accent2"/>
                </a:solidFill>
                <a:latin typeface="Cambria"/>
                <a:ea typeface="Cambria"/>
                <a:cs typeface="Cambria"/>
                <a:sym typeface="Cambria"/>
              </a:defRPr>
            </a:lvl1pPr>
            <a:lvl2pPr marL="914400" lvl="1" indent="-228600" algn="l">
              <a:lnSpc>
                <a:spcPct val="100000"/>
              </a:lnSpc>
              <a:spcBef>
                <a:spcPts val="200"/>
              </a:spcBef>
              <a:spcAft>
                <a:spcPts val="0"/>
              </a:spcAft>
              <a:buClr>
                <a:srgbClr val="2C2C2C"/>
              </a:buClr>
              <a:buSzPts val="1500"/>
              <a:buNone/>
              <a:defRPr sz="1500" b="1"/>
            </a:lvl2pPr>
            <a:lvl3pPr marL="1371600" lvl="2" indent="-228600" algn="l">
              <a:lnSpc>
                <a:spcPct val="100000"/>
              </a:lnSpc>
              <a:spcBef>
                <a:spcPts val="200"/>
              </a:spcBef>
              <a:spcAft>
                <a:spcPts val="0"/>
              </a:spcAft>
              <a:buClr>
                <a:srgbClr val="2C2C2C"/>
              </a:buClr>
              <a:buSzPts val="1400"/>
              <a:buNone/>
              <a:defRPr sz="1400" b="1"/>
            </a:lvl3pPr>
            <a:lvl4pPr marL="1828800" lvl="3" indent="-228600" algn="l">
              <a:lnSpc>
                <a:spcPct val="100000"/>
              </a:lnSpc>
              <a:spcBef>
                <a:spcPts val="200"/>
              </a:spcBef>
              <a:spcAft>
                <a:spcPts val="0"/>
              </a:spcAft>
              <a:buClr>
                <a:srgbClr val="2C2C2C"/>
              </a:buClr>
              <a:buSzPts val="1200"/>
              <a:buNone/>
              <a:defRPr sz="1200" b="1"/>
            </a:lvl4pPr>
            <a:lvl5pPr marL="2286000" lvl="4" indent="-228600" algn="l">
              <a:lnSpc>
                <a:spcPct val="100000"/>
              </a:lnSpc>
              <a:spcBef>
                <a:spcPts val="200"/>
              </a:spcBef>
              <a:spcAft>
                <a:spcPts val="0"/>
              </a:spcAft>
              <a:buClr>
                <a:srgbClr val="2C2C2C"/>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5" name="Google Shape;395;p55"/>
          <p:cNvSpPr txBox="1">
            <a:spLocks noGrp="1"/>
          </p:cNvSpPr>
          <p:nvPr>
            <p:ph type="body" idx="2"/>
          </p:nvPr>
        </p:nvSpPr>
        <p:spPr>
          <a:xfrm>
            <a:off x="6267808" y="1681163"/>
            <a:ext cx="5524501" cy="58758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500"/>
              </a:spcBef>
              <a:spcAft>
                <a:spcPts val="0"/>
              </a:spcAft>
              <a:buClr>
                <a:schemeClr val="accent2"/>
              </a:buClr>
              <a:buSzPts val="1600"/>
              <a:buNone/>
              <a:defRPr sz="1800" b="1" i="1">
                <a:solidFill>
                  <a:schemeClr val="accent2"/>
                </a:solidFill>
                <a:latin typeface="Cambria"/>
                <a:ea typeface="Cambria"/>
                <a:cs typeface="Cambria"/>
                <a:sym typeface="Cambria"/>
              </a:defRPr>
            </a:lvl1pPr>
            <a:lvl2pPr marL="914400" lvl="1" indent="-228600" algn="l">
              <a:lnSpc>
                <a:spcPct val="100000"/>
              </a:lnSpc>
              <a:spcBef>
                <a:spcPts val="200"/>
              </a:spcBef>
              <a:spcAft>
                <a:spcPts val="0"/>
              </a:spcAft>
              <a:buClr>
                <a:srgbClr val="2C2C2C"/>
              </a:buClr>
              <a:buSzPts val="1500"/>
              <a:buNone/>
              <a:defRPr sz="1500" b="1"/>
            </a:lvl2pPr>
            <a:lvl3pPr marL="1371600" lvl="2" indent="-228600" algn="l">
              <a:lnSpc>
                <a:spcPct val="100000"/>
              </a:lnSpc>
              <a:spcBef>
                <a:spcPts val="200"/>
              </a:spcBef>
              <a:spcAft>
                <a:spcPts val="0"/>
              </a:spcAft>
              <a:buClr>
                <a:srgbClr val="2C2C2C"/>
              </a:buClr>
              <a:buSzPts val="1400"/>
              <a:buNone/>
              <a:defRPr sz="1400" b="1"/>
            </a:lvl3pPr>
            <a:lvl4pPr marL="1828800" lvl="3" indent="-228600" algn="l">
              <a:lnSpc>
                <a:spcPct val="100000"/>
              </a:lnSpc>
              <a:spcBef>
                <a:spcPts val="200"/>
              </a:spcBef>
              <a:spcAft>
                <a:spcPts val="0"/>
              </a:spcAft>
              <a:buClr>
                <a:srgbClr val="2C2C2C"/>
              </a:buClr>
              <a:buSzPts val="1200"/>
              <a:buNone/>
              <a:defRPr sz="1200" b="1"/>
            </a:lvl4pPr>
            <a:lvl5pPr marL="2286000" lvl="4" indent="-228600" algn="l">
              <a:lnSpc>
                <a:spcPct val="100000"/>
              </a:lnSpc>
              <a:spcBef>
                <a:spcPts val="200"/>
              </a:spcBef>
              <a:spcAft>
                <a:spcPts val="0"/>
              </a:spcAft>
              <a:buClr>
                <a:srgbClr val="2C2C2C"/>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6" name="Google Shape;396;p55"/>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7" name="Google Shape;397;p55"/>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98" name="Google Shape;398;p55"/>
          <p:cNvSpPr txBox="1">
            <a:spLocks noGrp="1"/>
          </p:cNvSpPr>
          <p:nvPr>
            <p:ph type="body" idx="3"/>
          </p:nvPr>
        </p:nvSpPr>
        <p:spPr>
          <a:xfrm>
            <a:off x="457204" y="2268749"/>
            <a:ext cx="5466993" cy="3774244"/>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9" name="Google Shape;399;p55"/>
          <p:cNvSpPr txBox="1">
            <a:spLocks noGrp="1"/>
          </p:cNvSpPr>
          <p:nvPr>
            <p:ph type="body" idx="4"/>
          </p:nvPr>
        </p:nvSpPr>
        <p:spPr>
          <a:xfrm>
            <a:off x="6261652" y="2268749"/>
            <a:ext cx="5530656" cy="3774244"/>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782778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400"/>
        <p:cNvGrpSpPr/>
        <p:nvPr/>
      </p:nvGrpSpPr>
      <p:grpSpPr>
        <a:xfrm>
          <a:off x="0" y="0"/>
          <a:ext cx="0" cy="0"/>
          <a:chOff x="0" y="0"/>
          <a:chExt cx="0" cy="0"/>
        </a:xfrm>
      </p:grpSpPr>
      <p:sp>
        <p:nvSpPr>
          <p:cNvPr id="401" name="Google Shape;401;p56"/>
          <p:cNvSpPr txBox="1">
            <a:spLocks noGrp="1"/>
          </p:cNvSpPr>
          <p:nvPr>
            <p:ph type="body" idx="1"/>
          </p:nvPr>
        </p:nvSpPr>
        <p:spPr>
          <a:xfrm>
            <a:off x="448880" y="1704514"/>
            <a:ext cx="6466273" cy="43391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2" name="Google Shape;402;p56"/>
          <p:cNvSpPr txBox="1">
            <a:spLocks noGrp="1"/>
          </p:cNvSpPr>
          <p:nvPr>
            <p:ph type="title"/>
          </p:nvPr>
        </p:nvSpPr>
        <p:spPr>
          <a:xfrm>
            <a:off x="362311" y="365128"/>
            <a:ext cx="1142999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3" name="Google Shape;403;p56"/>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4" name="Google Shape;404;p56"/>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05" name="Google Shape;405;p56"/>
          <p:cNvSpPr txBox="1">
            <a:spLocks noGrp="1"/>
          </p:cNvSpPr>
          <p:nvPr>
            <p:ph type="body" idx="2"/>
          </p:nvPr>
        </p:nvSpPr>
        <p:spPr>
          <a:xfrm>
            <a:off x="7031039" y="1704514"/>
            <a:ext cx="4760912" cy="4339100"/>
          </a:xfrm>
          <a:prstGeom prst="rect">
            <a:avLst/>
          </a:prstGeom>
          <a:solidFill>
            <a:srgbClr val="E6E6E6"/>
          </a:solid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4471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342902" y="365126"/>
            <a:ext cx="11449409"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20"/>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20"/>
          <p:cNvSpPr txBox="1">
            <a:spLocks noGrp="1"/>
          </p:cNvSpPr>
          <p:nvPr>
            <p:ph type="sldNum" idx="12"/>
          </p:nvPr>
        </p:nvSpPr>
        <p:spPr>
          <a:xfrm>
            <a:off x="11430545" y="6340016"/>
            <a:ext cx="381625"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9" name="Google Shape;89;p20"/>
          <p:cNvSpPr txBox="1">
            <a:spLocks noGrp="1"/>
          </p:cNvSpPr>
          <p:nvPr>
            <p:ph type="body" idx="1"/>
          </p:nvPr>
        </p:nvSpPr>
        <p:spPr>
          <a:xfrm>
            <a:off x="457202" y="1600201"/>
            <a:ext cx="5597607" cy="42687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body" idx="2"/>
          </p:nvPr>
        </p:nvSpPr>
        <p:spPr>
          <a:xfrm>
            <a:off x="6162262" y="1600201"/>
            <a:ext cx="5597607" cy="42687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14703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6"/>
        <p:cNvGrpSpPr/>
        <p:nvPr/>
      </p:nvGrpSpPr>
      <p:grpSpPr>
        <a:xfrm>
          <a:off x="0" y="0"/>
          <a:ext cx="0" cy="0"/>
          <a:chOff x="0" y="0"/>
          <a:chExt cx="0" cy="0"/>
        </a:xfrm>
      </p:grpSpPr>
      <p:sp>
        <p:nvSpPr>
          <p:cNvPr id="407" name="Google Shape;407;p57"/>
          <p:cNvSpPr txBox="1">
            <a:spLocks noGrp="1"/>
          </p:cNvSpPr>
          <p:nvPr>
            <p:ph type="title"/>
          </p:nvPr>
        </p:nvSpPr>
        <p:spPr>
          <a:xfrm>
            <a:off x="342901" y="365128"/>
            <a:ext cx="11449408" cy="12350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8" name="Google Shape;408;p57"/>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9" name="Google Shape;409;p57"/>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0760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01">
  <p:cSld name="Section 01">
    <p:spTree>
      <p:nvGrpSpPr>
        <p:cNvPr id="1" name="Shape 410"/>
        <p:cNvGrpSpPr/>
        <p:nvPr/>
      </p:nvGrpSpPr>
      <p:grpSpPr>
        <a:xfrm>
          <a:off x="0" y="0"/>
          <a:ext cx="0" cy="0"/>
          <a:chOff x="0" y="0"/>
          <a:chExt cx="0" cy="0"/>
        </a:xfrm>
      </p:grpSpPr>
      <p:sp>
        <p:nvSpPr>
          <p:cNvPr id="411" name="Google Shape;411;p58"/>
          <p:cNvSpPr txBox="1">
            <a:spLocks noGrp="1"/>
          </p:cNvSpPr>
          <p:nvPr>
            <p:ph type="title"/>
          </p:nvPr>
        </p:nvSpPr>
        <p:spPr>
          <a:xfrm>
            <a:off x="831851" y="3197354"/>
            <a:ext cx="10515600" cy="558799"/>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2400"/>
              <a:buFont typeface="Arial"/>
              <a:buNone/>
              <a:defRPr sz="2400" cap="none">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2" name="Google Shape;412;p58"/>
          <p:cNvSpPr txBox="1">
            <a:spLocks noGrp="1"/>
          </p:cNvSpPr>
          <p:nvPr>
            <p:ph type="body" idx="1"/>
          </p:nvPr>
        </p:nvSpPr>
        <p:spPr>
          <a:xfrm>
            <a:off x="831851" y="4101570"/>
            <a:ext cx="10515600" cy="558799"/>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Clr>
                <a:srgbClr val="B7238F"/>
              </a:buClr>
              <a:buSzPts val="2000"/>
              <a:buNone/>
              <a:defRPr sz="2300" b="1" i="1">
                <a:solidFill>
                  <a:srgbClr val="B7238F"/>
                </a:solidFill>
                <a:latin typeface="Cambria"/>
                <a:ea typeface="Cambria"/>
                <a:cs typeface="Cambria"/>
                <a:sym typeface="Cambria"/>
              </a:defRPr>
            </a:lvl1pPr>
            <a:lvl2pPr marL="914400" lvl="1" indent="-228600" algn="l">
              <a:lnSpc>
                <a:spcPct val="100000"/>
              </a:lnSpc>
              <a:spcBef>
                <a:spcPts val="200"/>
              </a:spcBef>
              <a:spcAft>
                <a:spcPts val="0"/>
              </a:spcAft>
              <a:buClr>
                <a:srgbClr val="8F8F8F"/>
              </a:buClr>
              <a:buSzPts val="1500"/>
              <a:buNone/>
              <a:defRPr sz="1500">
                <a:solidFill>
                  <a:srgbClr val="8F8F8F"/>
                </a:solidFill>
              </a:defRPr>
            </a:lvl2pPr>
            <a:lvl3pPr marL="1371600" lvl="2" indent="-228600" algn="l">
              <a:lnSpc>
                <a:spcPct val="100000"/>
              </a:lnSpc>
              <a:spcBef>
                <a:spcPts val="200"/>
              </a:spcBef>
              <a:spcAft>
                <a:spcPts val="0"/>
              </a:spcAft>
              <a:buClr>
                <a:srgbClr val="8F8F8F"/>
              </a:buClr>
              <a:buSzPts val="1400"/>
              <a:buNone/>
              <a:defRPr sz="1400">
                <a:solidFill>
                  <a:srgbClr val="8F8F8F"/>
                </a:solidFill>
              </a:defRPr>
            </a:lvl3pPr>
            <a:lvl4pPr marL="1828800" lvl="3" indent="-228600" algn="l">
              <a:lnSpc>
                <a:spcPct val="100000"/>
              </a:lnSpc>
              <a:spcBef>
                <a:spcPts val="200"/>
              </a:spcBef>
              <a:spcAft>
                <a:spcPts val="0"/>
              </a:spcAft>
              <a:buClr>
                <a:srgbClr val="8F8F8F"/>
              </a:buClr>
              <a:buSzPts val="1200"/>
              <a:buNone/>
              <a:defRPr sz="1200">
                <a:solidFill>
                  <a:srgbClr val="8F8F8F"/>
                </a:solidFill>
              </a:defRPr>
            </a:lvl4pPr>
            <a:lvl5pPr marL="2286000" lvl="4" indent="-228600" algn="l">
              <a:lnSpc>
                <a:spcPct val="100000"/>
              </a:lnSpc>
              <a:spcBef>
                <a:spcPts val="200"/>
              </a:spcBef>
              <a:spcAft>
                <a:spcPts val="0"/>
              </a:spcAft>
              <a:buClr>
                <a:srgbClr val="8F8F8F"/>
              </a:buClr>
              <a:buSzPts val="1200"/>
              <a:buNone/>
              <a:defRPr sz="1200">
                <a:solidFill>
                  <a:srgbClr val="8F8F8F"/>
                </a:solidFill>
              </a:defRPr>
            </a:lvl5pPr>
            <a:lvl6pPr marL="2743200" lvl="5" indent="-228600" algn="l">
              <a:lnSpc>
                <a:spcPct val="90000"/>
              </a:lnSpc>
              <a:spcBef>
                <a:spcPts val="400"/>
              </a:spcBef>
              <a:spcAft>
                <a:spcPts val="0"/>
              </a:spcAft>
              <a:buClr>
                <a:srgbClr val="8F8F8F"/>
              </a:buClr>
              <a:buSzPts val="1200"/>
              <a:buNone/>
              <a:defRPr sz="1200">
                <a:solidFill>
                  <a:srgbClr val="8F8F8F"/>
                </a:solidFill>
              </a:defRPr>
            </a:lvl6pPr>
            <a:lvl7pPr marL="3200400" lvl="6" indent="-228600" algn="l">
              <a:lnSpc>
                <a:spcPct val="90000"/>
              </a:lnSpc>
              <a:spcBef>
                <a:spcPts val="400"/>
              </a:spcBef>
              <a:spcAft>
                <a:spcPts val="0"/>
              </a:spcAft>
              <a:buClr>
                <a:srgbClr val="8F8F8F"/>
              </a:buClr>
              <a:buSzPts val="1200"/>
              <a:buNone/>
              <a:defRPr sz="1200">
                <a:solidFill>
                  <a:srgbClr val="8F8F8F"/>
                </a:solidFill>
              </a:defRPr>
            </a:lvl7pPr>
            <a:lvl8pPr marL="3657600" lvl="7" indent="-228600" algn="l">
              <a:lnSpc>
                <a:spcPct val="90000"/>
              </a:lnSpc>
              <a:spcBef>
                <a:spcPts val="400"/>
              </a:spcBef>
              <a:spcAft>
                <a:spcPts val="0"/>
              </a:spcAft>
              <a:buClr>
                <a:srgbClr val="8F8F8F"/>
              </a:buClr>
              <a:buSzPts val="1200"/>
              <a:buNone/>
              <a:defRPr sz="1200">
                <a:solidFill>
                  <a:srgbClr val="8F8F8F"/>
                </a:solidFill>
              </a:defRPr>
            </a:lvl8pPr>
            <a:lvl9pPr marL="4114800" lvl="8" indent="-228600" algn="l">
              <a:lnSpc>
                <a:spcPct val="90000"/>
              </a:lnSpc>
              <a:spcBef>
                <a:spcPts val="400"/>
              </a:spcBef>
              <a:spcAft>
                <a:spcPts val="0"/>
              </a:spcAft>
              <a:buClr>
                <a:srgbClr val="8F8F8F"/>
              </a:buClr>
              <a:buSzPts val="1200"/>
              <a:buNone/>
              <a:defRPr sz="1200">
                <a:solidFill>
                  <a:srgbClr val="8F8F8F"/>
                </a:solidFill>
              </a:defRPr>
            </a:lvl9pPr>
          </a:lstStyle>
          <a:p>
            <a:endParaRPr/>
          </a:p>
        </p:txBody>
      </p:sp>
      <p:pic>
        <p:nvPicPr>
          <p:cNvPr id="413" name="Google Shape;413;p58"/>
          <p:cNvPicPr preferRelativeResize="0"/>
          <p:nvPr/>
        </p:nvPicPr>
        <p:blipFill rotWithShape="1">
          <a:blip r:embed="rId2">
            <a:alphaModFix/>
          </a:blip>
          <a:srcRect/>
          <a:stretch/>
        </p:blipFill>
        <p:spPr>
          <a:xfrm>
            <a:off x="5522677" y="1597011"/>
            <a:ext cx="1078556" cy="1254924"/>
          </a:xfrm>
          <a:prstGeom prst="rect">
            <a:avLst/>
          </a:prstGeom>
          <a:noFill/>
          <a:ln>
            <a:noFill/>
          </a:ln>
        </p:spPr>
      </p:pic>
    </p:spTree>
    <p:extLst>
      <p:ext uri="{BB962C8B-B14F-4D97-AF65-F5344CB8AC3E}">
        <p14:creationId xmlns:p14="http://schemas.microsoft.com/office/powerpoint/2010/main" val="1590156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03" type="secHead">
  <p:cSld name="Section 03">
    <p:spTree>
      <p:nvGrpSpPr>
        <p:cNvPr id="1" name="Shape 414"/>
        <p:cNvGrpSpPr/>
        <p:nvPr/>
      </p:nvGrpSpPr>
      <p:grpSpPr>
        <a:xfrm>
          <a:off x="0" y="0"/>
          <a:ext cx="0" cy="0"/>
          <a:chOff x="0" y="0"/>
          <a:chExt cx="0" cy="0"/>
        </a:xfrm>
      </p:grpSpPr>
      <p:sp>
        <p:nvSpPr>
          <p:cNvPr id="415" name="Google Shape;415;p59"/>
          <p:cNvSpPr/>
          <p:nvPr/>
        </p:nvSpPr>
        <p:spPr>
          <a:xfrm>
            <a:off x="0" y="0"/>
            <a:ext cx="12192000" cy="6858000"/>
          </a:xfrm>
          <a:prstGeom prst="rect">
            <a:avLst/>
          </a:prstGeom>
          <a:solidFill>
            <a:schemeClr val="accent3"/>
          </a:solidFill>
          <a:ln w="12700" cap="flat" cmpd="sng">
            <a:solidFill>
              <a:srgbClr val="7DCED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6" name="Google Shape;416;p59"/>
          <p:cNvSpPr txBox="1">
            <a:spLocks noGrp="1"/>
          </p:cNvSpPr>
          <p:nvPr>
            <p:ph type="title"/>
          </p:nvPr>
        </p:nvSpPr>
        <p:spPr>
          <a:xfrm>
            <a:off x="831851" y="3197354"/>
            <a:ext cx="10515600" cy="558799"/>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2400"/>
              <a:buFont typeface="Arial"/>
              <a:buNone/>
              <a:defRPr sz="240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7" name="Google Shape;417;p59"/>
          <p:cNvSpPr txBox="1">
            <a:spLocks noGrp="1"/>
          </p:cNvSpPr>
          <p:nvPr>
            <p:ph type="body" idx="1"/>
          </p:nvPr>
        </p:nvSpPr>
        <p:spPr>
          <a:xfrm>
            <a:off x="831851" y="4101570"/>
            <a:ext cx="10515600" cy="558799"/>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Clr>
                <a:schemeClr val="lt1"/>
              </a:buClr>
              <a:buSzPts val="1200"/>
              <a:buNone/>
              <a:defRPr sz="1400">
                <a:solidFill>
                  <a:schemeClr val="lt1"/>
                </a:solidFill>
              </a:defRPr>
            </a:lvl1pPr>
            <a:lvl2pPr marL="914400" lvl="1" indent="-228600" algn="l">
              <a:lnSpc>
                <a:spcPct val="100000"/>
              </a:lnSpc>
              <a:spcBef>
                <a:spcPts val="200"/>
              </a:spcBef>
              <a:spcAft>
                <a:spcPts val="0"/>
              </a:spcAft>
              <a:buClr>
                <a:srgbClr val="8F8F8F"/>
              </a:buClr>
              <a:buSzPts val="1500"/>
              <a:buNone/>
              <a:defRPr sz="1500">
                <a:solidFill>
                  <a:srgbClr val="8F8F8F"/>
                </a:solidFill>
              </a:defRPr>
            </a:lvl2pPr>
            <a:lvl3pPr marL="1371600" lvl="2" indent="-228600" algn="l">
              <a:lnSpc>
                <a:spcPct val="100000"/>
              </a:lnSpc>
              <a:spcBef>
                <a:spcPts val="200"/>
              </a:spcBef>
              <a:spcAft>
                <a:spcPts val="0"/>
              </a:spcAft>
              <a:buClr>
                <a:srgbClr val="8F8F8F"/>
              </a:buClr>
              <a:buSzPts val="1400"/>
              <a:buNone/>
              <a:defRPr sz="1400">
                <a:solidFill>
                  <a:srgbClr val="8F8F8F"/>
                </a:solidFill>
              </a:defRPr>
            </a:lvl3pPr>
            <a:lvl4pPr marL="1828800" lvl="3" indent="-228600" algn="l">
              <a:lnSpc>
                <a:spcPct val="100000"/>
              </a:lnSpc>
              <a:spcBef>
                <a:spcPts val="200"/>
              </a:spcBef>
              <a:spcAft>
                <a:spcPts val="0"/>
              </a:spcAft>
              <a:buClr>
                <a:srgbClr val="8F8F8F"/>
              </a:buClr>
              <a:buSzPts val="1200"/>
              <a:buNone/>
              <a:defRPr sz="1200">
                <a:solidFill>
                  <a:srgbClr val="8F8F8F"/>
                </a:solidFill>
              </a:defRPr>
            </a:lvl4pPr>
            <a:lvl5pPr marL="2286000" lvl="4" indent="-228600" algn="l">
              <a:lnSpc>
                <a:spcPct val="100000"/>
              </a:lnSpc>
              <a:spcBef>
                <a:spcPts val="200"/>
              </a:spcBef>
              <a:spcAft>
                <a:spcPts val="0"/>
              </a:spcAft>
              <a:buClr>
                <a:srgbClr val="8F8F8F"/>
              </a:buClr>
              <a:buSzPts val="1200"/>
              <a:buNone/>
              <a:defRPr sz="1200">
                <a:solidFill>
                  <a:srgbClr val="8F8F8F"/>
                </a:solidFill>
              </a:defRPr>
            </a:lvl5pPr>
            <a:lvl6pPr marL="2743200" lvl="5" indent="-228600" algn="l">
              <a:lnSpc>
                <a:spcPct val="90000"/>
              </a:lnSpc>
              <a:spcBef>
                <a:spcPts val="400"/>
              </a:spcBef>
              <a:spcAft>
                <a:spcPts val="0"/>
              </a:spcAft>
              <a:buClr>
                <a:srgbClr val="8F8F8F"/>
              </a:buClr>
              <a:buSzPts val="1200"/>
              <a:buNone/>
              <a:defRPr sz="1200">
                <a:solidFill>
                  <a:srgbClr val="8F8F8F"/>
                </a:solidFill>
              </a:defRPr>
            </a:lvl6pPr>
            <a:lvl7pPr marL="3200400" lvl="6" indent="-228600" algn="l">
              <a:lnSpc>
                <a:spcPct val="90000"/>
              </a:lnSpc>
              <a:spcBef>
                <a:spcPts val="400"/>
              </a:spcBef>
              <a:spcAft>
                <a:spcPts val="0"/>
              </a:spcAft>
              <a:buClr>
                <a:srgbClr val="8F8F8F"/>
              </a:buClr>
              <a:buSzPts val="1200"/>
              <a:buNone/>
              <a:defRPr sz="1200">
                <a:solidFill>
                  <a:srgbClr val="8F8F8F"/>
                </a:solidFill>
              </a:defRPr>
            </a:lvl7pPr>
            <a:lvl8pPr marL="3657600" lvl="7" indent="-228600" algn="l">
              <a:lnSpc>
                <a:spcPct val="90000"/>
              </a:lnSpc>
              <a:spcBef>
                <a:spcPts val="400"/>
              </a:spcBef>
              <a:spcAft>
                <a:spcPts val="0"/>
              </a:spcAft>
              <a:buClr>
                <a:srgbClr val="8F8F8F"/>
              </a:buClr>
              <a:buSzPts val="1200"/>
              <a:buNone/>
              <a:defRPr sz="1200">
                <a:solidFill>
                  <a:srgbClr val="8F8F8F"/>
                </a:solidFill>
              </a:defRPr>
            </a:lvl8pPr>
            <a:lvl9pPr marL="4114800" lvl="8" indent="-228600" algn="l">
              <a:lnSpc>
                <a:spcPct val="90000"/>
              </a:lnSpc>
              <a:spcBef>
                <a:spcPts val="400"/>
              </a:spcBef>
              <a:spcAft>
                <a:spcPts val="0"/>
              </a:spcAft>
              <a:buClr>
                <a:srgbClr val="8F8F8F"/>
              </a:buClr>
              <a:buSzPts val="1200"/>
              <a:buNone/>
              <a:defRPr sz="1200">
                <a:solidFill>
                  <a:srgbClr val="8F8F8F"/>
                </a:solidFill>
              </a:defRPr>
            </a:lvl9pPr>
          </a:lstStyle>
          <a:p>
            <a:endParaRPr/>
          </a:p>
        </p:txBody>
      </p:sp>
      <p:pic>
        <p:nvPicPr>
          <p:cNvPr id="418" name="Google Shape;418;p59"/>
          <p:cNvPicPr preferRelativeResize="0"/>
          <p:nvPr/>
        </p:nvPicPr>
        <p:blipFill rotWithShape="1">
          <a:blip r:embed="rId2">
            <a:alphaModFix/>
          </a:blip>
          <a:srcRect/>
          <a:stretch/>
        </p:blipFill>
        <p:spPr>
          <a:xfrm>
            <a:off x="5522677" y="1597011"/>
            <a:ext cx="1078556" cy="1254924"/>
          </a:xfrm>
          <a:prstGeom prst="rect">
            <a:avLst/>
          </a:prstGeom>
          <a:noFill/>
          <a:ln>
            <a:noFill/>
          </a:ln>
        </p:spPr>
      </p:pic>
    </p:spTree>
    <p:extLst>
      <p:ext uri="{BB962C8B-B14F-4D97-AF65-F5344CB8AC3E}">
        <p14:creationId xmlns:p14="http://schemas.microsoft.com/office/powerpoint/2010/main" val="869043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9"/>
        <p:cNvGrpSpPr/>
        <p:nvPr/>
      </p:nvGrpSpPr>
      <p:grpSpPr>
        <a:xfrm>
          <a:off x="0" y="0"/>
          <a:ext cx="0" cy="0"/>
          <a:chOff x="0" y="0"/>
          <a:chExt cx="0" cy="0"/>
        </a:xfrm>
      </p:grpSpPr>
      <p:sp>
        <p:nvSpPr>
          <p:cNvPr id="420" name="Google Shape;420;p60"/>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1" name="Google Shape;421;p60"/>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3940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422"/>
        <p:cNvGrpSpPr/>
        <p:nvPr/>
      </p:nvGrpSpPr>
      <p:grpSpPr>
        <a:xfrm>
          <a:off x="0" y="0"/>
          <a:ext cx="0" cy="0"/>
          <a:chOff x="0" y="0"/>
          <a:chExt cx="0" cy="0"/>
        </a:xfrm>
      </p:grpSpPr>
      <p:sp>
        <p:nvSpPr>
          <p:cNvPr id="423" name="Google Shape;423;p61"/>
          <p:cNvSpPr/>
          <p:nvPr/>
        </p:nvSpPr>
        <p:spPr>
          <a:xfrm>
            <a:off x="0" y="5879808"/>
            <a:ext cx="12192000" cy="978195"/>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3407320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ll Out">
  <p:cSld name="Call Out">
    <p:spTree>
      <p:nvGrpSpPr>
        <p:cNvPr id="1" name="Shape 424"/>
        <p:cNvGrpSpPr/>
        <p:nvPr/>
      </p:nvGrpSpPr>
      <p:grpSpPr>
        <a:xfrm>
          <a:off x="0" y="0"/>
          <a:ext cx="0" cy="0"/>
          <a:chOff x="0" y="0"/>
          <a:chExt cx="0" cy="0"/>
        </a:xfrm>
      </p:grpSpPr>
      <p:sp>
        <p:nvSpPr>
          <p:cNvPr id="425" name="Google Shape;425;p62"/>
          <p:cNvSpPr/>
          <p:nvPr/>
        </p:nvSpPr>
        <p:spPr>
          <a:xfrm>
            <a:off x="0" y="0"/>
            <a:ext cx="12192000" cy="6858000"/>
          </a:xfrm>
          <a:prstGeom prst="rect">
            <a:avLst/>
          </a:prstGeom>
          <a:solidFill>
            <a:srgbClr val="44546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26" name="Google Shape;426;p62"/>
          <p:cNvSpPr txBox="1">
            <a:spLocks noGrp="1"/>
          </p:cNvSpPr>
          <p:nvPr>
            <p:ph type="body" idx="1"/>
          </p:nvPr>
        </p:nvSpPr>
        <p:spPr>
          <a:xfrm>
            <a:off x="1895303" y="1438279"/>
            <a:ext cx="8672859" cy="3973513"/>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Clr>
                <a:schemeClr val="lt1"/>
              </a:buClr>
              <a:buSzPts val="3600"/>
              <a:buNone/>
              <a:defRPr sz="4100">
                <a:solidFill>
                  <a:schemeClr val="lt1"/>
                </a:solidFill>
                <a:latin typeface="Cambria"/>
                <a:ea typeface="Cambria"/>
                <a:cs typeface="Cambria"/>
                <a:sym typeface="Cambria"/>
              </a:defRPr>
            </a:lvl1pPr>
            <a:lvl2pPr marL="914400" lvl="1" indent="-457200" algn="ctr">
              <a:lnSpc>
                <a:spcPct val="100000"/>
              </a:lnSpc>
              <a:spcBef>
                <a:spcPts val="200"/>
              </a:spcBef>
              <a:spcAft>
                <a:spcPts val="0"/>
              </a:spcAft>
              <a:buClr>
                <a:schemeClr val="lt1"/>
              </a:buClr>
              <a:buSzPts val="3600"/>
              <a:buChar char="•"/>
              <a:defRPr sz="3600">
                <a:solidFill>
                  <a:schemeClr val="lt1"/>
                </a:solidFill>
                <a:latin typeface="Cambria"/>
                <a:ea typeface="Cambria"/>
                <a:cs typeface="Cambria"/>
                <a:sym typeface="Cambria"/>
              </a:defRPr>
            </a:lvl2pPr>
            <a:lvl3pPr marL="1371600" lvl="2" indent="-438150" algn="ctr">
              <a:lnSpc>
                <a:spcPct val="100000"/>
              </a:lnSpc>
              <a:spcBef>
                <a:spcPts val="200"/>
              </a:spcBef>
              <a:spcAft>
                <a:spcPts val="0"/>
              </a:spcAft>
              <a:buClr>
                <a:schemeClr val="lt1"/>
              </a:buClr>
              <a:buSzPts val="3300"/>
              <a:buChar char="•"/>
              <a:defRPr sz="3300">
                <a:solidFill>
                  <a:schemeClr val="lt1"/>
                </a:solidFill>
                <a:latin typeface="Cambria"/>
                <a:ea typeface="Cambria"/>
                <a:cs typeface="Cambria"/>
                <a:sym typeface="Cambria"/>
              </a:defRPr>
            </a:lvl3pPr>
            <a:lvl4pPr marL="1828800" lvl="3" indent="-419100" algn="ctr">
              <a:lnSpc>
                <a:spcPct val="100000"/>
              </a:lnSpc>
              <a:spcBef>
                <a:spcPts val="200"/>
              </a:spcBef>
              <a:spcAft>
                <a:spcPts val="0"/>
              </a:spcAft>
              <a:buClr>
                <a:schemeClr val="lt1"/>
              </a:buClr>
              <a:buSzPts val="3000"/>
              <a:buChar char="•"/>
              <a:defRPr sz="3000">
                <a:solidFill>
                  <a:schemeClr val="lt1"/>
                </a:solidFill>
                <a:latin typeface="Cambria"/>
                <a:ea typeface="Cambria"/>
                <a:cs typeface="Cambria"/>
                <a:sym typeface="Cambria"/>
              </a:defRPr>
            </a:lvl4pPr>
            <a:lvl5pPr marL="2286000" lvl="4" indent="-419100" algn="ctr">
              <a:lnSpc>
                <a:spcPct val="100000"/>
              </a:lnSpc>
              <a:spcBef>
                <a:spcPts val="200"/>
              </a:spcBef>
              <a:spcAft>
                <a:spcPts val="0"/>
              </a:spcAft>
              <a:buClr>
                <a:schemeClr val="lt1"/>
              </a:buClr>
              <a:buSzPts val="3000"/>
              <a:buChar char="•"/>
              <a:defRPr sz="3000">
                <a:solidFill>
                  <a:schemeClr val="lt1"/>
                </a:solidFill>
                <a:latin typeface="Cambria"/>
                <a:ea typeface="Cambria"/>
                <a:cs typeface="Cambria"/>
                <a:sym typeface="Cambr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601601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427"/>
        <p:cNvGrpSpPr/>
        <p:nvPr/>
      </p:nvGrpSpPr>
      <p:grpSpPr>
        <a:xfrm>
          <a:off x="0" y="0"/>
          <a:ext cx="0" cy="0"/>
          <a:chOff x="0" y="0"/>
          <a:chExt cx="0" cy="0"/>
        </a:xfrm>
      </p:grpSpPr>
      <p:sp>
        <p:nvSpPr>
          <p:cNvPr id="428" name="Google Shape;428;p63"/>
          <p:cNvSpPr txBox="1">
            <a:spLocks noGrp="1"/>
          </p:cNvSpPr>
          <p:nvPr>
            <p:ph type="title"/>
          </p:nvPr>
        </p:nvSpPr>
        <p:spPr>
          <a:xfrm>
            <a:off x="342900" y="457201"/>
            <a:ext cx="11449408" cy="1409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i="0">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9" name="Google Shape;429;p63"/>
          <p:cNvSpPr txBox="1">
            <a:spLocks noGrp="1"/>
          </p:cNvSpPr>
          <p:nvPr>
            <p:ph type="body" idx="1"/>
          </p:nvPr>
        </p:nvSpPr>
        <p:spPr>
          <a:xfrm>
            <a:off x="457201" y="1866901"/>
            <a:ext cx="4323451" cy="4283764"/>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600"/>
              <a:buFont typeface="Arial"/>
              <a:buNone/>
              <a:defRPr sz="1800"/>
            </a:lvl1pPr>
            <a:lvl2pPr marL="914400" lvl="1" indent="-228600" algn="l">
              <a:lnSpc>
                <a:spcPct val="100000"/>
              </a:lnSpc>
              <a:spcBef>
                <a:spcPts val="200"/>
              </a:spcBef>
              <a:spcAft>
                <a:spcPts val="0"/>
              </a:spcAft>
              <a:buClr>
                <a:srgbClr val="2C2C2C"/>
              </a:buClr>
              <a:buSzPts val="1100"/>
              <a:buNone/>
              <a:defRPr sz="1100"/>
            </a:lvl2pPr>
            <a:lvl3pPr marL="1371600" lvl="2" indent="-228600" algn="l">
              <a:lnSpc>
                <a:spcPct val="100000"/>
              </a:lnSpc>
              <a:spcBef>
                <a:spcPts val="200"/>
              </a:spcBef>
              <a:spcAft>
                <a:spcPts val="0"/>
              </a:spcAft>
              <a:buClr>
                <a:srgbClr val="2C2C2C"/>
              </a:buClr>
              <a:buSzPts val="900"/>
              <a:buNone/>
              <a:defRPr sz="900"/>
            </a:lvl3pPr>
            <a:lvl4pPr marL="1828800" lvl="3" indent="-228600" algn="l">
              <a:lnSpc>
                <a:spcPct val="100000"/>
              </a:lnSpc>
              <a:spcBef>
                <a:spcPts val="200"/>
              </a:spcBef>
              <a:spcAft>
                <a:spcPts val="0"/>
              </a:spcAft>
              <a:buClr>
                <a:srgbClr val="2C2C2C"/>
              </a:buClr>
              <a:buSzPts val="800"/>
              <a:buNone/>
              <a:defRPr sz="800"/>
            </a:lvl4pPr>
            <a:lvl5pPr marL="2286000" lvl="4" indent="-228600" algn="l">
              <a:lnSpc>
                <a:spcPct val="100000"/>
              </a:lnSpc>
              <a:spcBef>
                <a:spcPts val="200"/>
              </a:spcBef>
              <a:spcAft>
                <a:spcPts val="0"/>
              </a:spcAft>
              <a:buClr>
                <a:srgbClr val="2C2C2C"/>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30" name="Google Shape;430;p63"/>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1" name="Google Shape;431;p63"/>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32" name="Google Shape;432;p63"/>
          <p:cNvSpPr txBox="1">
            <a:spLocks noGrp="1"/>
          </p:cNvSpPr>
          <p:nvPr>
            <p:ph type="body" idx="2"/>
          </p:nvPr>
        </p:nvSpPr>
        <p:spPr>
          <a:xfrm>
            <a:off x="5029203" y="1886639"/>
            <a:ext cx="6763108" cy="426402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76558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33"/>
        <p:cNvGrpSpPr/>
        <p:nvPr/>
      </p:nvGrpSpPr>
      <p:grpSpPr>
        <a:xfrm>
          <a:off x="0" y="0"/>
          <a:ext cx="0" cy="0"/>
          <a:chOff x="0" y="0"/>
          <a:chExt cx="0" cy="0"/>
        </a:xfrm>
      </p:grpSpPr>
      <p:sp>
        <p:nvSpPr>
          <p:cNvPr id="434" name="Google Shape;434;p64"/>
          <p:cNvSpPr txBox="1">
            <a:spLocks noGrp="1"/>
          </p:cNvSpPr>
          <p:nvPr>
            <p:ph type="body" idx="1"/>
          </p:nvPr>
        </p:nvSpPr>
        <p:spPr>
          <a:xfrm>
            <a:off x="5215275" y="531816"/>
            <a:ext cx="6576679" cy="533717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5" name="Google Shape;435;p64"/>
          <p:cNvSpPr txBox="1">
            <a:spLocks noGrp="1"/>
          </p:cNvSpPr>
          <p:nvPr>
            <p:ph type="title"/>
          </p:nvPr>
        </p:nvSpPr>
        <p:spPr>
          <a:xfrm>
            <a:off x="342900" y="457201"/>
            <a:ext cx="4530725" cy="1409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6" name="Google Shape;436;p64"/>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7" name="Google Shape;437;p64"/>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38" name="Google Shape;438;p64"/>
          <p:cNvSpPr txBox="1">
            <a:spLocks noGrp="1"/>
          </p:cNvSpPr>
          <p:nvPr>
            <p:ph type="body" idx="2"/>
          </p:nvPr>
        </p:nvSpPr>
        <p:spPr>
          <a:xfrm>
            <a:off x="457202" y="1866900"/>
            <a:ext cx="4416425" cy="40020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624741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rt with Description">
  <p:cSld name="Chart with Description">
    <p:spTree>
      <p:nvGrpSpPr>
        <p:cNvPr id="1" name="Shape 439"/>
        <p:cNvGrpSpPr/>
        <p:nvPr/>
      </p:nvGrpSpPr>
      <p:grpSpPr>
        <a:xfrm>
          <a:off x="0" y="0"/>
          <a:ext cx="0" cy="0"/>
          <a:chOff x="0" y="0"/>
          <a:chExt cx="0" cy="0"/>
        </a:xfrm>
      </p:grpSpPr>
      <p:sp>
        <p:nvSpPr>
          <p:cNvPr id="440" name="Google Shape;440;p65"/>
          <p:cNvSpPr txBox="1">
            <a:spLocks noGrp="1"/>
          </p:cNvSpPr>
          <p:nvPr>
            <p:ph type="title"/>
          </p:nvPr>
        </p:nvSpPr>
        <p:spPr>
          <a:xfrm>
            <a:off x="342904" y="457203"/>
            <a:ext cx="11449409" cy="14097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sz="2400" b="1">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1" name="Google Shape;441;p65"/>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2" name="Google Shape;442;p65"/>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43" name="Google Shape;443;p65"/>
          <p:cNvSpPr>
            <a:spLocks noGrp="1"/>
          </p:cNvSpPr>
          <p:nvPr>
            <p:ph type="chart" idx="2"/>
          </p:nvPr>
        </p:nvSpPr>
        <p:spPr>
          <a:xfrm>
            <a:off x="5175253" y="1866904"/>
            <a:ext cx="6584951" cy="4002087"/>
          </a:xfrm>
          <a:prstGeom prst="rect">
            <a:avLst/>
          </a:prstGeom>
          <a:solidFill>
            <a:srgbClr val="F2F2F2"/>
          </a:solid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C00000"/>
              </a:buClr>
              <a:buSzPts val="1900"/>
              <a:buFont typeface="Arial"/>
              <a:buChar char="•"/>
              <a:defRPr sz="2100" b="0" i="0" u="none" strike="noStrike" cap="none">
                <a:solidFill>
                  <a:srgbClr val="C00000"/>
                </a:solidFill>
                <a:latin typeface="Arial"/>
                <a:ea typeface="Arial"/>
                <a:cs typeface="Arial"/>
                <a:sym typeface="Arial"/>
              </a:defRPr>
            </a:lvl1pPr>
            <a:lvl2pPr marR="0" lvl="1"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R="0" lvl="2"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R="0" lvl="3"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R="0" lvl="4"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44" name="Google Shape;444;p65"/>
          <p:cNvSpPr txBox="1">
            <a:spLocks noGrp="1"/>
          </p:cNvSpPr>
          <p:nvPr>
            <p:ph type="body" idx="1"/>
          </p:nvPr>
        </p:nvSpPr>
        <p:spPr>
          <a:xfrm>
            <a:off x="457202" y="1866900"/>
            <a:ext cx="4416425" cy="400208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8078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arge Chart">
  <p:cSld name="Large Chart">
    <p:spTree>
      <p:nvGrpSpPr>
        <p:cNvPr id="1" name="Shape 445"/>
        <p:cNvGrpSpPr/>
        <p:nvPr/>
      </p:nvGrpSpPr>
      <p:grpSpPr>
        <a:xfrm>
          <a:off x="0" y="0"/>
          <a:ext cx="0" cy="0"/>
          <a:chOff x="0" y="0"/>
          <a:chExt cx="0" cy="0"/>
        </a:xfrm>
      </p:grpSpPr>
      <p:sp>
        <p:nvSpPr>
          <p:cNvPr id="446" name="Google Shape;446;p66"/>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7" name="Google Shape;447;p66"/>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48" name="Google Shape;448;p66"/>
          <p:cNvSpPr>
            <a:spLocks noGrp="1"/>
          </p:cNvSpPr>
          <p:nvPr>
            <p:ph type="chart" idx="2"/>
          </p:nvPr>
        </p:nvSpPr>
        <p:spPr>
          <a:xfrm>
            <a:off x="342904" y="531553"/>
            <a:ext cx="11449409" cy="5317980"/>
          </a:xfrm>
          <a:prstGeom prst="rect">
            <a:avLst/>
          </a:prstGeom>
          <a:solidFill>
            <a:srgbClr val="F2F2F2"/>
          </a:solid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C00000"/>
              </a:buClr>
              <a:buSzPts val="1900"/>
              <a:buFont typeface="Arial"/>
              <a:buChar char="•"/>
              <a:defRPr sz="2100" b="0" i="0" u="none" strike="noStrike" cap="none">
                <a:solidFill>
                  <a:srgbClr val="C00000"/>
                </a:solidFill>
                <a:latin typeface="Arial"/>
                <a:ea typeface="Arial"/>
                <a:cs typeface="Arial"/>
                <a:sym typeface="Arial"/>
              </a:defRPr>
            </a:lvl1pPr>
            <a:lvl2pPr marR="0" lvl="1"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R="0" lvl="2"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R="0" lvl="3"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R="0" lvl="4"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9977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p:cSld name="1_Title">
    <p:spTree>
      <p:nvGrpSpPr>
        <p:cNvPr id="1" name="Shape 91"/>
        <p:cNvGrpSpPr/>
        <p:nvPr/>
      </p:nvGrpSpPr>
      <p:grpSpPr>
        <a:xfrm>
          <a:off x="0" y="0"/>
          <a:ext cx="0" cy="0"/>
          <a:chOff x="0" y="0"/>
          <a:chExt cx="0" cy="0"/>
        </a:xfrm>
      </p:grpSpPr>
      <p:sp>
        <p:nvSpPr>
          <p:cNvPr id="92" name="Google Shape;92;p21"/>
          <p:cNvSpPr/>
          <p:nvPr/>
        </p:nvSpPr>
        <p:spPr>
          <a:xfrm>
            <a:off x="2" y="0"/>
            <a:ext cx="12191999" cy="6858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3" name="Google Shape;93;p21"/>
          <p:cNvSpPr/>
          <p:nvPr/>
        </p:nvSpPr>
        <p:spPr>
          <a:xfrm>
            <a:off x="-98853"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94" name="Google Shape;94;p21"/>
          <p:cNvPicPr preferRelativeResize="0"/>
          <p:nvPr/>
        </p:nvPicPr>
        <p:blipFill rotWithShape="1">
          <a:blip r:embed="rId2">
            <a:alphaModFix/>
          </a:blip>
          <a:srcRect/>
          <a:stretch/>
        </p:blipFill>
        <p:spPr>
          <a:xfrm>
            <a:off x="1192503" y="5821566"/>
            <a:ext cx="2937299" cy="588915"/>
          </a:xfrm>
          <a:prstGeom prst="rect">
            <a:avLst/>
          </a:prstGeom>
          <a:noFill/>
          <a:ln>
            <a:noFill/>
          </a:ln>
        </p:spPr>
      </p:pic>
      <p:grpSp>
        <p:nvGrpSpPr>
          <p:cNvPr id="95" name="Google Shape;95;p21"/>
          <p:cNvGrpSpPr/>
          <p:nvPr/>
        </p:nvGrpSpPr>
        <p:grpSpPr>
          <a:xfrm rot="10800000">
            <a:off x="3" y="-463291"/>
            <a:ext cx="12191997" cy="7289392"/>
            <a:chOff x="0" y="0"/>
            <a:chExt cx="12274836" cy="7338920"/>
          </a:xfrm>
        </p:grpSpPr>
        <p:sp>
          <p:nvSpPr>
            <p:cNvPr id="96" name="Google Shape;96;p21"/>
            <p:cNvSpPr/>
            <p:nvPr/>
          </p:nvSpPr>
          <p:spPr>
            <a:xfrm>
              <a:off x="0" y="0"/>
              <a:ext cx="890182" cy="3778184"/>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 name="Google Shape;97;p21"/>
            <p:cNvSpPr/>
            <p:nvPr/>
          </p:nvSpPr>
          <p:spPr>
            <a:xfrm>
              <a:off x="1056667" y="4685356"/>
              <a:ext cx="8660597" cy="2062372"/>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8" name="Google Shape;98;p21"/>
            <p:cNvSpPr/>
            <p:nvPr/>
          </p:nvSpPr>
          <p:spPr>
            <a:xfrm>
              <a:off x="7397519" y="5124502"/>
              <a:ext cx="4877317" cy="2214417"/>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 name="Google Shape;99;p21"/>
            <p:cNvSpPr/>
            <p:nvPr/>
          </p:nvSpPr>
          <p:spPr>
            <a:xfrm>
              <a:off x="9688853" y="5421573"/>
              <a:ext cx="727095" cy="1496664"/>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0" name="Google Shape;100;p21"/>
            <p:cNvSpPr/>
            <p:nvPr/>
          </p:nvSpPr>
          <p:spPr>
            <a:xfrm>
              <a:off x="1452492" y="3641429"/>
              <a:ext cx="1024389" cy="59458"/>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1" name="Google Shape;101;p21"/>
            <p:cNvSpPr/>
            <p:nvPr/>
          </p:nvSpPr>
          <p:spPr>
            <a:xfrm>
              <a:off x="830724" y="1038830"/>
              <a:ext cx="7879136" cy="4145130"/>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2" name="Google Shape;102;p21"/>
            <p:cNvSpPr/>
            <p:nvPr/>
          </p:nvSpPr>
          <p:spPr>
            <a:xfrm>
              <a:off x="2476882" y="2853175"/>
              <a:ext cx="2040285" cy="4485745"/>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3" name="Google Shape;103;p21"/>
            <p:cNvSpPr/>
            <p:nvPr/>
          </p:nvSpPr>
          <p:spPr>
            <a:xfrm>
              <a:off x="0" y="0"/>
              <a:ext cx="2506611" cy="4715086"/>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4" name="Google Shape;104;p21"/>
            <p:cNvSpPr/>
            <p:nvPr/>
          </p:nvSpPr>
          <p:spPr>
            <a:xfrm rot="10800000">
              <a:off x="1363391" y="391498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5" name="Google Shape;105;p21"/>
            <p:cNvSpPr/>
            <p:nvPr/>
          </p:nvSpPr>
          <p:spPr>
            <a:xfrm rot="10800000">
              <a:off x="1951101" y="1460214"/>
              <a:ext cx="249812" cy="291444"/>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6" name="Google Shape;106;p21"/>
            <p:cNvSpPr/>
            <p:nvPr/>
          </p:nvSpPr>
          <p:spPr>
            <a:xfrm rot="10800000">
              <a:off x="3413112" y="3107678"/>
              <a:ext cx="249814" cy="291444"/>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7" name="Google Shape;107;p21"/>
            <p:cNvSpPr/>
            <p:nvPr/>
          </p:nvSpPr>
          <p:spPr>
            <a:xfrm rot="10800000">
              <a:off x="4770292" y="6104797"/>
              <a:ext cx="249814" cy="291444"/>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8" name="Google Shape;108;p21"/>
            <p:cNvSpPr/>
            <p:nvPr/>
          </p:nvSpPr>
          <p:spPr>
            <a:xfrm rot="10800000">
              <a:off x="11303964" y="5416312"/>
              <a:ext cx="249813" cy="291444"/>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9" name="Google Shape;109;p21"/>
            <p:cNvSpPr/>
            <p:nvPr/>
          </p:nvSpPr>
          <p:spPr>
            <a:xfrm rot="10800000">
              <a:off x="9064415" y="610479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10" name="Google Shape;110;p21"/>
          <p:cNvSpPr/>
          <p:nvPr/>
        </p:nvSpPr>
        <p:spPr>
          <a:xfrm>
            <a:off x="-106083"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1" name="Google Shape;111;p21"/>
          <p:cNvSpPr txBox="1">
            <a:spLocks noGrp="1"/>
          </p:cNvSpPr>
          <p:nvPr>
            <p:ph type="subTitle" idx="1"/>
          </p:nvPr>
        </p:nvSpPr>
        <p:spPr>
          <a:xfrm>
            <a:off x="1192503" y="3864983"/>
            <a:ext cx="6846104" cy="692876"/>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lt1"/>
              </a:buClr>
              <a:buSzPts val="1200"/>
              <a:buNone/>
              <a:defRPr sz="1400">
                <a:solidFill>
                  <a:schemeClr val="lt1"/>
                </a:solidFill>
              </a:defRPr>
            </a:lvl1pPr>
            <a:lvl2pPr lvl="1" algn="ctr">
              <a:lnSpc>
                <a:spcPct val="100000"/>
              </a:lnSpc>
              <a:spcBef>
                <a:spcPts val="200"/>
              </a:spcBef>
              <a:spcAft>
                <a:spcPts val="0"/>
              </a:spcAft>
              <a:buClr>
                <a:srgbClr val="2C2C2C"/>
              </a:buClr>
              <a:buSzPts val="1500"/>
              <a:buNone/>
              <a:defRPr sz="1500"/>
            </a:lvl2pPr>
            <a:lvl3pPr lvl="2" algn="ctr">
              <a:lnSpc>
                <a:spcPct val="100000"/>
              </a:lnSpc>
              <a:spcBef>
                <a:spcPts val="200"/>
              </a:spcBef>
              <a:spcAft>
                <a:spcPts val="0"/>
              </a:spcAft>
              <a:buClr>
                <a:srgbClr val="2C2C2C"/>
              </a:buClr>
              <a:buSzPts val="1400"/>
              <a:buNone/>
              <a:defRPr sz="1400"/>
            </a:lvl3pPr>
            <a:lvl4pPr lvl="3" algn="ctr">
              <a:lnSpc>
                <a:spcPct val="100000"/>
              </a:lnSpc>
              <a:spcBef>
                <a:spcPts val="200"/>
              </a:spcBef>
              <a:spcAft>
                <a:spcPts val="0"/>
              </a:spcAft>
              <a:buClr>
                <a:srgbClr val="2C2C2C"/>
              </a:buClr>
              <a:buSzPts val="1200"/>
              <a:buNone/>
              <a:defRPr sz="1200"/>
            </a:lvl4pPr>
            <a:lvl5pPr lvl="4" algn="ctr">
              <a:lnSpc>
                <a:spcPct val="100000"/>
              </a:lnSpc>
              <a:spcBef>
                <a:spcPts val="200"/>
              </a:spcBef>
              <a:spcAft>
                <a:spcPts val="0"/>
              </a:spcAft>
              <a:buClr>
                <a:srgbClr val="2C2C2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2" name="Google Shape;112;p21"/>
          <p:cNvSpPr txBox="1">
            <a:spLocks noGrp="1"/>
          </p:cNvSpPr>
          <p:nvPr>
            <p:ph type="title"/>
          </p:nvPr>
        </p:nvSpPr>
        <p:spPr>
          <a:xfrm>
            <a:off x="1193420" y="1741101"/>
            <a:ext cx="6846104" cy="1965049"/>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600"/>
              <a:buFont typeface="Arial"/>
              <a:buNone/>
              <a:defRPr sz="3600" b="1"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903054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449"/>
        <p:cNvGrpSpPr/>
        <p:nvPr/>
      </p:nvGrpSpPr>
      <p:grpSpPr>
        <a:xfrm>
          <a:off x="0" y="0"/>
          <a:ext cx="0" cy="0"/>
          <a:chOff x="0" y="0"/>
          <a:chExt cx="0" cy="0"/>
        </a:xfrm>
      </p:grpSpPr>
      <p:sp>
        <p:nvSpPr>
          <p:cNvPr id="450" name="Google Shape;450;p67"/>
          <p:cNvSpPr txBox="1">
            <a:spLocks noGrp="1"/>
          </p:cNvSpPr>
          <p:nvPr>
            <p:ph type="title"/>
          </p:nvPr>
        </p:nvSpPr>
        <p:spPr>
          <a:xfrm>
            <a:off x="2919489" y="1370159"/>
            <a:ext cx="8706563" cy="67884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Arial"/>
              <a:buNone/>
              <a:defRPr sz="2400">
                <a:solidFill>
                  <a:schemeClr val="accen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1" name="Google Shape;451;p67"/>
          <p:cNvSpPr>
            <a:spLocks noGrp="1"/>
          </p:cNvSpPr>
          <p:nvPr>
            <p:ph type="pic" idx="2"/>
          </p:nvPr>
        </p:nvSpPr>
        <p:spPr>
          <a:xfrm>
            <a:off x="835696" y="1370163"/>
            <a:ext cx="2015181" cy="1873245"/>
          </a:xfrm>
          <a:prstGeom prst="rect">
            <a:avLst/>
          </a:prstGeom>
          <a:solidFill>
            <a:srgbClr val="F2F2F2"/>
          </a:solidFill>
          <a:ln>
            <a:noFill/>
          </a:ln>
        </p:spPr>
      </p:sp>
      <p:sp>
        <p:nvSpPr>
          <p:cNvPr id="452" name="Google Shape;452;p67"/>
          <p:cNvSpPr txBox="1">
            <a:spLocks noGrp="1"/>
          </p:cNvSpPr>
          <p:nvPr>
            <p:ph type="body" idx="1"/>
          </p:nvPr>
        </p:nvSpPr>
        <p:spPr>
          <a:xfrm>
            <a:off x="2919489" y="2175020"/>
            <a:ext cx="8706563" cy="1068387"/>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100"/>
              <a:buNone/>
              <a:defRPr sz="1200"/>
            </a:lvl1pPr>
            <a:lvl2pPr marL="914400" lvl="1" indent="-228600" algn="l">
              <a:lnSpc>
                <a:spcPct val="100000"/>
              </a:lnSpc>
              <a:spcBef>
                <a:spcPts val="200"/>
              </a:spcBef>
              <a:spcAft>
                <a:spcPts val="0"/>
              </a:spcAft>
              <a:buClr>
                <a:srgbClr val="2C2C2C"/>
              </a:buClr>
              <a:buSzPts val="1100"/>
              <a:buNone/>
              <a:defRPr sz="1100"/>
            </a:lvl2pPr>
            <a:lvl3pPr marL="1371600" lvl="2" indent="-228600" algn="l">
              <a:lnSpc>
                <a:spcPct val="100000"/>
              </a:lnSpc>
              <a:spcBef>
                <a:spcPts val="200"/>
              </a:spcBef>
              <a:spcAft>
                <a:spcPts val="0"/>
              </a:spcAft>
              <a:buClr>
                <a:srgbClr val="2C2C2C"/>
              </a:buClr>
              <a:buSzPts val="900"/>
              <a:buNone/>
              <a:defRPr sz="900"/>
            </a:lvl3pPr>
            <a:lvl4pPr marL="1828800" lvl="3" indent="-228600" algn="l">
              <a:lnSpc>
                <a:spcPct val="100000"/>
              </a:lnSpc>
              <a:spcBef>
                <a:spcPts val="200"/>
              </a:spcBef>
              <a:spcAft>
                <a:spcPts val="0"/>
              </a:spcAft>
              <a:buClr>
                <a:srgbClr val="2C2C2C"/>
              </a:buClr>
              <a:buSzPts val="800"/>
              <a:buNone/>
              <a:defRPr sz="800"/>
            </a:lvl4pPr>
            <a:lvl5pPr marL="2286000" lvl="4" indent="-228600" algn="l">
              <a:lnSpc>
                <a:spcPct val="100000"/>
              </a:lnSpc>
              <a:spcBef>
                <a:spcPts val="200"/>
              </a:spcBef>
              <a:spcAft>
                <a:spcPts val="0"/>
              </a:spcAft>
              <a:buClr>
                <a:srgbClr val="2C2C2C"/>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53" name="Google Shape;453;p67"/>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4" name="Google Shape;454;p67"/>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55" name="Google Shape;455;p67"/>
          <p:cNvSpPr>
            <a:spLocks noGrp="1"/>
          </p:cNvSpPr>
          <p:nvPr>
            <p:ph type="pic" idx="3"/>
          </p:nvPr>
        </p:nvSpPr>
        <p:spPr>
          <a:xfrm>
            <a:off x="835696" y="3588068"/>
            <a:ext cx="2015181" cy="1873245"/>
          </a:xfrm>
          <a:prstGeom prst="rect">
            <a:avLst/>
          </a:prstGeom>
          <a:solidFill>
            <a:srgbClr val="F2F2F2"/>
          </a:solidFill>
          <a:ln>
            <a:noFill/>
          </a:ln>
        </p:spPr>
      </p:sp>
      <p:sp>
        <p:nvSpPr>
          <p:cNvPr id="456" name="Google Shape;456;p67"/>
          <p:cNvSpPr txBox="1">
            <a:spLocks noGrp="1"/>
          </p:cNvSpPr>
          <p:nvPr>
            <p:ph type="body" idx="4"/>
          </p:nvPr>
        </p:nvSpPr>
        <p:spPr>
          <a:xfrm>
            <a:off x="2919489" y="4392926"/>
            <a:ext cx="8706563" cy="1068387"/>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100"/>
              <a:buNone/>
              <a:defRPr sz="1200"/>
            </a:lvl1pPr>
            <a:lvl2pPr marL="914400" lvl="1" indent="-228600" algn="l">
              <a:lnSpc>
                <a:spcPct val="100000"/>
              </a:lnSpc>
              <a:spcBef>
                <a:spcPts val="200"/>
              </a:spcBef>
              <a:spcAft>
                <a:spcPts val="0"/>
              </a:spcAft>
              <a:buClr>
                <a:srgbClr val="2C2C2C"/>
              </a:buClr>
              <a:buSzPts val="1100"/>
              <a:buNone/>
              <a:defRPr sz="1100"/>
            </a:lvl2pPr>
            <a:lvl3pPr marL="1371600" lvl="2" indent="-228600" algn="l">
              <a:lnSpc>
                <a:spcPct val="100000"/>
              </a:lnSpc>
              <a:spcBef>
                <a:spcPts val="200"/>
              </a:spcBef>
              <a:spcAft>
                <a:spcPts val="0"/>
              </a:spcAft>
              <a:buClr>
                <a:srgbClr val="2C2C2C"/>
              </a:buClr>
              <a:buSzPts val="900"/>
              <a:buNone/>
              <a:defRPr sz="900"/>
            </a:lvl3pPr>
            <a:lvl4pPr marL="1828800" lvl="3" indent="-228600" algn="l">
              <a:lnSpc>
                <a:spcPct val="100000"/>
              </a:lnSpc>
              <a:spcBef>
                <a:spcPts val="200"/>
              </a:spcBef>
              <a:spcAft>
                <a:spcPts val="0"/>
              </a:spcAft>
              <a:buClr>
                <a:srgbClr val="2C2C2C"/>
              </a:buClr>
              <a:buSzPts val="800"/>
              <a:buNone/>
              <a:defRPr sz="800"/>
            </a:lvl4pPr>
            <a:lvl5pPr marL="2286000" lvl="4" indent="-228600" algn="l">
              <a:lnSpc>
                <a:spcPct val="100000"/>
              </a:lnSpc>
              <a:spcBef>
                <a:spcPts val="200"/>
              </a:spcBef>
              <a:spcAft>
                <a:spcPts val="0"/>
              </a:spcAft>
              <a:buClr>
                <a:srgbClr val="2C2C2C"/>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57" name="Google Shape;457;p67"/>
          <p:cNvSpPr txBox="1">
            <a:spLocks noGrp="1"/>
          </p:cNvSpPr>
          <p:nvPr>
            <p:ph type="body" idx="5"/>
          </p:nvPr>
        </p:nvSpPr>
        <p:spPr>
          <a:xfrm>
            <a:off x="2919489" y="3587040"/>
            <a:ext cx="8706563" cy="67945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accent1"/>
              </a:buClr>
              <a:buSzPts val="2200"/>
              <a:buNone/>
              <a:defRPr sz="2400" b="1">
                <a:solidFill>
                  <a:schemeClr val="accent1"/>
                </a:solidFill>
                <a:latin typeface="Arial"/>
                <a:ea typeface="Arial"/>
                <a:cs typeface="Arial"/>
                <a:sym typeface="Arial"/>
              </a:defRPr>
            </a:lvl1pPr>
            <a:lvl2pPr marL="914400" lvl="1" indent="-228600" algn="l">
              <a:lnSpc>
                <a:spcPct val="90000"/>
              </a:lnSpc>
              <a:spcBef>
                <a:spcPts val="200"/>
              </a:spcBef>
              <a:spcAft>
                <a:spcPts val="0"/>
              </a:spcAft>
              <a:buClr>
                <a:schemeClr val="accent1"/>
              </a:buClr>
              <a:buSzPts val="2400"/>
              <a:buNone/>
              <a:defRPr sz="2400" b="1">
                <a:solidFill>
                  <a:schemeClr val="accent1"/>
                </a:solidFill>
                <a:latin typeface="Arial"/>
                <a:ea typeface="Arial"/>
                <a:cs typeface="Arial"/>
                <a:sym typeface="Arial"/>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524880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End Page">
  <p:cSld name="End Page">
    <p:spTree>
      <p:nvGrpSpPr>
        <p:cNvPr id="1" name="Shape 458"/>
        <p:cNvGrpSpPr/>
        <p:nvPr/>
      </p:nvGrpSpPr>
      <p:grpSpPr>
        <a:xfrm>
          <a:off x="0" y="0"/>
          <a:ext cx="0" cy="0"/>
          <a:chOff x="0" y="0"/>
          <a:chExt cx="0" cy="0"/>
        </a:xfrm>
      </p:grpSpPr>
      <p:sp>
        <p:nvSpPr>
          <p:cNvPr id="459" name="Google Shape;459;p68"/>
          <p:cNvSpPr/>
          <p:nvPr/>
        </p:nvSpPr>
        <p:spPr>
          <a:xfrm>
            <a:off x="0" y="0"/>
            <a:ext cx="12192000" cy="6858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60" name="Google Shape;460;p68"/>
          <p:cNvSpPr txBox="1"/>
          <p:nvPr/>
        </p:nvSpPr>
        <p:spPr>
          <a:xfrm>
            <a:off x="4003780" y="6122707"/>
            <a:ext cx="4184440" cy="20771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a:solidFill>
                  <a:srgbClr val="96DFE4"/>
                </a:solidFill>
                <a:latin typeface="Arial"/>
                <a:ea typeface="Arial"/>
                <a:cs typeface="Arial"/>
                <a:sym typeface="Arial"/>
              </a:rPr>
              <a:t>www.publicpartnerships.com</a:t>
            </a:r>
            <a:endParaRPr sz="1100"/>
          </a:p>
        </p:txBody>
      </p:sp>
      <p:pic>
        <p:nvPicPr>
          <p:cNvPr id="461" name="Google Shape;461;p68"/>
          <p:cNvPicPr preferRelativeResize="0"/>
          <p:nvPr/>
        </p:nvPicPr>
        <p:blipFill rotWithShape="1">
          <a:blip r:embed="rId2">
            <a:alphaModFix/>
          </a:blip>
          <a:srcRect/>
          <a:stretch/>
        </p:blipFill>
        <p:spPr>
          <a:xfrm>
            <a:off x="3605215" y="2799753"/>
            <a:ext cx="4981575" cy="1009651"/>
          </a:xfrm>
          <a:prstGeom prst="rect">
            <a:avLst/>
          </a:prstGeom>
          <a:noFill/>
          <a:ln>
            <a:noFill/>
          </a:ln>
        </p:spPr>
      </p:pic>
    </p:spTree>
    <p:extLst>
      <p:ext uri="{BB962C8B-B14F-4D97-AF65-F5344CB8AC3E}">
        <p14:creationId xmlns:p14="http://schemas.microsoft.com/office/powerpoint/2010/main" val="302024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1"/>
        <p:cNvGrpSpPr/>
        <p:nvPr/>
      </p:nvGrpSpPr>
      <p:grpSpPr>
        <a:xfrm>
          <a:off x="0" y="0"/>
          <a:ext cx="0" cy="0"/>
          <a:chOff x="0" y="0"/>
          <a:chExt cx="0" cy="0"/>
        </a:xfrm>
      </p:grpSpPr>
      <p:sp>
        <p:nvSpPr>
          <p:cNvPr id="472" name="Google Shape;472;p70"/>
          <p:cNvSpPr txBox="1">
            <a:spLocks noGrp="1"/>
          </p:cNvSpPr>
          <p:nvPr>
            <p:ph type="title"/>
          </p:nvPr>
        </p:nvSpPr>
        <p:spPr>
          <a:xfrm>
            <a:off x="342900" y="365131"/>
            <a:ext cx="11449403" cy="123507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3" name="Google Shape;473;p70"/>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4" name="Google Shape;474;p70"/>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475" name="Google Shape;475;p70"/>
          <p:cNvSpPr txBox="1">
            <a:spLocks noGrp="1"/>
          </p:cNvSpPr>
          <p:nvPr>
            <p:ph type="body" idx="1"/>
          </p:nvPr>
        </p:nvSpPr>
        <p:spPr>
          <a:xfrm>
            <a:off x="457200" y="1600202"/>
            <a:ext cx="11335112" cy="4347833"/>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12237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Title">
  <p:cSld name="1_Title">
    <p:spTree>
      <p:nvGrpSpPr>
        <p:cNvPr id="1" name="Shape 476"/>
        <p:cNvGrpSpPr/>
        <p:nvPr/>
      </p:nvGrpSpPr>
      <p:grpSpPr>
        <a:xfrm>
          <a:off x="0" y="0"/>
          <a:ext cx="0" cy="0"/>
          <a:chOff x="0" y="0"/>
          <a:chExt cx="0" cy="0"/>
        </a:xfrm>
      </p:grpSpPr>
      <p:sp>
        <p:nvSpPr>
          <p:cNvPr id="477" name="Google Shape;477;p71"/>
          <p:cNvSpPr/>
          <p:nvPr/>
        </p:nvSpPr>
        <p:spPr>
          <a:xfrm>
            <a:off x="2" y="0"/>
            <a:ext cx="12191996" cy="6858000"/>
          </a:xfrm>
          <a:prstGeom prst="rect">
            <a:avLst/>
          </a:prstGeom>
          <a:solidFill>
            <a:srgbClr val="53CAD3"/>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478" name="Google Shape;478;p71"/>
          <p:cNvSpPr/>
          <p:nvPr/>
        </p:nvSpPr>
        <p:spPr>
          <a:xfrm>
            <a:off x="-98854" y="-1260389"/>
            <a:ext cx="12467972" cy="1247488"/>
          </a:xfrm>
          <a:prstGeom prst="rect">
            <a:avLst/>
          </a:prstGeom>
          <a:solidFill>
            <a:srgbClr val="E6E6E6"/>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pic>
        <p:nvPicPr>
          <p:cNvPr id="479" name="Google Shape;479;p71"/>
          <p:cNvPicPr preferRelativeResize="0"/>
          <p:nvPr/>
        </p:nvPicPr>
        <p:blipFill rotWithShape="1">
          <a:blip r:embed="rId2">
            <a:alphaModFix/>
          </a:blip>
          <a:srcRect/>
          <a:stretch/>
        </p:blipFill>
        <p:spPr>
          <a:xfrm>
            <a:off x="1192505" y="5821565"/>
            <a:ext cx="2937299" cy="588909"/>
          </a:xfrm>
          <a:prstGeom prst="rect">
            <a:avLst/>
          </a:prstGeom>
          <a:noFill/>
          <a:ln>
            <a:noFill/>
          </a:ln>
        </p:spPr>
      </p:pic>
      <p:grpSp>
        <p:nvGrpSpPr>
          <p:cNvPr id="480" name="Google Shape;480;p71"/>
          <p:cNvGrpSpPr/>
          <p:nvPr/>
        </p:nvGrpSpPr>
        <p:grpSpPr>
          <a:xfrm>
            <a:off x="9" y="-463292"/>
            <a:ext cx="12191996" cy="7289392"/>
            <a:chOff x="6" y="-463293"/>
            <a:chExt cx="12191996" cy="7289392"/>
          </a:xfrm>
        </p:grpSpPr>
        <p:sp>
          <p:nvSpPr>
            <p:cNvPr id="481" name="Google Shape;481;p71"/>
            <p:cNvSpPr/>
            <p:nvPr/>
          </p:nvSpPr>
          <p:spPr>
            <a:xfrm rot="10799991">
              <a:off x="11307826" y="3073407"/>
              <a:ext cx="884169" cy="3752688"/>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2" name="Google Shape;482;p71"/>
            <p:cNvSpPr/>
            <p:nvPr/>
          </p:nvSpPr>
          <p:spPr>
            <a:xfrm rot="10799991">
              <a:off x="2540322" y="123909"/>
              <a:ext cx="8602144" cy="2048457"/>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3" name="Google Shape;483;p71"/>
            <p:cNvSpPr/>
            <p:nvPr/>
          </p:nvSpPr>
          <p:spPr>
            <a:xfrm rot="10799991">
              <a:off x="9" y="-463282"/>
              <a:ext cx="4844399" cy="2199470"/>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4" name="Google Shape;484;p71"/>
            <p:cNvSpPr/>
            <p:nvPr/>
          </p:nvSpPr>
          <p:spPr>
            <a:xfrm rot="10799991">
              <a:off x="1846356" y="-45455"/>
              <a:ext cx="722183" cy="1486567"/>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5" name="Google Shape;485;p71"/>
            <p:cNvSpPr/>
            <p:nvPr/>
          </p:nvSpPr>
          <p:spPr>
            <a:xfrm rot="10799991">
              <a:off x="9731830" y="3150180"/>
              <a:ext cx="1017480" cy="59061"/>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6" name="Google Shape;486;p71"/>
            <p:cNvSpPr/>
            <p:nvPr/>
          </p:nvSpPr>
          <p:spPr>
            <a:xfrm rot="10799991">
              <a:off x="3540922" y="1677128"/>
              <a:ext cx="7825965" cy="4117159"/>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7" name="Google Shape;487;p71"/>
            <p:cNvSpPr/>
            <p:nvPr/>
          </p:nvSpPr>
          <p:spPr>
            <a:xfrm rot="10799991">
              <a:off x="7705319" y="-463290"/>
              <a:ext cx="2026511" cy="4455468"/>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8" name="Google Shape;488;p71"/>
            <p:cNvSpPr/>
            <p:nvPr/>
          </p:nvSpPr>
          <p:spPr>
            <a:xfrm rot="10799991">
              <a:off x="9702305" y="2142832"/>
              <a:ext cx="2489691" cy="4683264"/>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89" name="Google Shape;489;p71"/>
            <p:cNvSpPr/>
            <p:nvPr/>
          </p:nvSpPr>
          <p:spPr>
            <a:xfrm>
              <a:off x="10589684" y="2648056"/>
              <a:ext cx="248122" cy="289480"/>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90" name="Google Shape;490;p71"/>
            <p:cNvSpPr/>
            <p:nvPr/>
          </p:nvSpPr>
          <p:spPr>
            <a:xfrm>
              <a:off x="10005940" y="5086267"/>
              <a:ext cx="248122" cy="289480"/>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91" name="Google Shape;491;p71"/>
            <p:cNvSpPr/>
            <p:nvPr/>
          </p:nvSpPr>
          <p:spPr>
            <a:xfrm>
              <a:off x="8553791" y="3449921"/>
              <a:ext cx="248131" cy="289480"/>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92" name="Google Shape;492;p71"/>
            <p:cNvSpPr/>
            <p:nvPr/>
          </p:nvSpPr>
          <p:spPr>
            <a:xfrm>
              <a:off x="7205773" y="473028"/>
              <a:ext cx="248131" cy="289480"/>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93" name="Google Shape;493;p71"/>
            <p:cNvSpPr/>
            <p:nvPr/>
          </p:nvSpPr>
          <p:spPr>
            <a:xfrm>
              <a:off x="716194" y="1156862"/>
              <a:ext cx="248122" cy="289480"/>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494" name="Google Shape;494;p71"/>
            <p:cNvSpPr/>
            <p:nvPr/>
          </p:nvSpPr>
          <p:spPr>
            <a:xfrm>
              <a:off x="2940637" y="473028"/>
              <a:ext cx="248122" cy="289480"/>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grpSp>
      <p:sp>
        <p:nvSpPr>
          <p:cNvPr id="495" name="Google Shape;495;p71"/>
          <p:cNvSpPr/>
          <p:nvPr/>
        </p:nvSpPr>
        <p:spPr>
          <a:xfrm>
            <a:off x="-106078" y="-1260389"/>
            <a:ext cx="12467972" cy="1247488"/>
          </a:xfrm>
          <a:prstGeom prst="rect">
            <a:avLst/>
          </a:prstGeom>
          <a:solidFill>
            <a:srgbClr val="E6E6E6"/>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496" name="Google Shape;496;p71"/>
          <p:cNvSpPr txBox="1">
            <a:spLocks noGrp="1"/>
          </p:cNvSpPr>
          <p:nvPr>
            <p:ph type="subTitle" idx="1"/>
          </p:nvPr>
        </p:nvSpPr>
        <p:spPr>
          <a:xfrm>
            <a:off x="1192507" y="3864987"/>
            <a:ext cx="6846103" cy="692877"/>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rgbClr val="FFFFFF"/>
              </a:buClr>
              <a:buSzPts val="1200"/>
              <a:buNone/>
              <a:defRPr sz="1400">
                <a:solidFill>
                  <a:srgbClr val="FFFFFF"/>
                </a:solidFill>
              </a:defRPr>
            </a:lvl1pPr>
            <a:lvl2pPr lvl="1" algn="l">
              <a:lnSpc>
                <a:spcPct val="100000"/>
              </a:lnSpc>
              <a:spcBef>
                <a:spcPts val="200"/>
              </a:spcBef>
              <a:spcAft>
                <a:spcPts val="0"/>
              </a:spcAft>
              <a:buClr>
                <a:srgbClr val="2C2C2C"/>
              </a:buClr>
              <a:buSzPts val="1400"/>
              <a:buChar char="•"/>
              <a:defRPr/>
            </a:lvl2pPr>
            <a:lvl3pPr lvl="2" algn="l">
              <a:lnSpc>
                <a:spcPct val="100000"/>
              </a:lnSpc>
              <a:spcBef>
                <a:spcPts val="200"/>
              </a:spcBef>
              <a:spcAft>
                <a:spcPts val="0"/>
              </a:spcAft>
              <a:buClr>
                <a:srgbClr val="2C2C2C"/>
              </a:buClr>
              <a:buSzPts val="1400"/>
              <a:buChar char="•"/>
              <a:defRPr/>
            </a:lvl3pPr>
            <a:lvl4pPr lvl="3" algn="l">
              <a:lnSpc>
                <a:spcPct val="100000"/>
              </a:lnSpc>
              <a:spcBef>
                <a:spcPts val="200"/>
              </a:spcBef>
              <a:spcAft>
                <a:spcPts val="0"/>
              </a:spcAft>
              <a:buClr>
                <a:srgbClr val="2C2C2C"/>
              </a:buClr>
              <a:buSzPts val="1400"/>
              <a:buChar char="•"/>
              <a:defRPr/>
            </a:lvl4pPr>
            <a:lvl5pPr lvl="4" algn="l">
              <a:lnSpc>
                <a:spcPct val="100000"/>
              </a:lnSpc>
              <a:spcBef>
                <a:spcPts val="200"/>
              </a:spcBef>
              <a:spcAft>
                <a:spcPts val="0"/>
              </a:spcAft>
              <a:buClr>
                <a:srgbClr val="2C2C2C"/>
              </a:buClr>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
        <p:nvSpPr>
          <p:cNvPr id="497" name="Google Shape;497;p71"/>
          <p:cNvSpPr txBox="1">
            <a:spLocks noGrp="1"/>
          </p:cNvSpPr>
          <p:nvPr>
            <p:ph type="title"/>
          </p:nvPr>
        </p:nvSpPr>
        <p:spPr>
          <a:xfrm>
            <a:off x="1193422" y="1741100"/>
            <a:ext cx="6846103" cy="19650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FFFFFF"/>
              </a:buClr>
              <a:buSzPts val="3600"/>
              <a:buFont typeface="Arial"/>
              <a:buNone/>
              <a:defRPr sz="3600" cap="none">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2000405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2_Title">
  <p:cSld name="2_Title">
    <p:spTree>
      <p:nvGrpSpPr>
        <p:cNvPr id="1" name="Shape 498"/>
        <p:cNvGrpSpPr/>
        <p:nvPr/>
      </p:nvGrpSpPr>
      <p:grpSpPr>
        <a:xfrm>
          <a:off x="0" y="0"/>
          <a:ext cx="0" cy="0"/>
          <a:chOff x="0" y="0"/>
          <a:chExt cx="0" cy="0"/>
        </a:xfrm>
      </p:grpSpPr>
      <p:sp>
        <p:nvSpPr>
          <p:cNvPr id="499" name="Google Shape;499;p72"/>
          <p:cNvSpPr/>
          <p:nvPr/>
        </p:nvSpPr>
        <p:spPr>
          <a:xfrm rot="10799991">
            <a:off x="11" y="6222577"/>
            <a:ext cx="12191996" cy="635425"/>
          </a:xfrm>
          <a:prstGeom prst="rect">
            <a:avLst/>
          </a:prstGeom>
          <a:gradFill>
            <a:gsLst>
              <a:gs pos="0">
                <a:srgbClr val="FBFBFB"/>
              </a:gs>
              <a:gs pos="100000">
                <a:srgbClr val="FFFFFF">
                  <a:alpha val="0"/>
                </a:srgbClr>
              </a:gs>
            </a:gsLst>
            <a:lin ang="5400000" scaled="0"/>
          </a:gra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00" name="Google Shape;500;p72"/>
          <p:cNvSpPr/>
          <p:nvPr/>
        </p:nvSpPr>
        <p:spPr>
          <a:xfrm>
            <a:off x="2" y="1"/>
            <a:ext cx="12191996" cy="5496395"/>
          </a:xfrm>
          <a:prstGeom prst="rect">
            <a:avLst/>
          </a:prstGeom>
          <a:solidFill>
            <a:srgbClr val="53CAD3"/>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pic>
        <p:nvPicPr>
          <p:cNvPr id="501" name="Google Shape;501;p72"/>
          <p:cNvPicPr preferRelativeResize="0"/>
          <p:nvPr/>
        </p:nvPicPr>
        <p:blipFill rotWithShape="1">
          <a:blip r:embed="rId2">
            <a:alphaModFix/>
          </a:blip>
          <a:srcRect/>
          <a:stretch/>
        </p:blipFill>
        <p:spPr>
          <a:xfrm>
            <a:off x="1114873" y="5821565"/>
            <a:ext cx="2937299" cy="588909"/>
          </a:xfrm>
          <a:prstGeom prst="rect">
            <a:avLst/>
          </a:prstGeom>
          <a:noFill/>
          <a:ln>
            <a:noFill/>
          </a:ln>
        </p:spPr>
      </p:pic>
      <p:pic>
        <p:nvPicPr>
          <p:cNvPr id="502" name="Google Shape;502;p72" descr="A screenshot of a cell phone&#10;&#10;Description automatically generated"/>
          <p:cNvPicPr preferRelativeResize="0"/>
          <p:nvPr/>
        </p:nvPicPr>
        <p:blipFill rotWithShape="1">
          <a:blip r:embed="rId3">
            <a:alphaModFix/>
          </a:blip>
          <a:srcRect/>
          <a:stretch/>
        </p:blipFill>
        <p:spPr>
          <a:xfrm>
            <a:off x="1192505" y="5794883"/>
            <a:ext cx="2937299" cy="655927"/>
          </a:xfrm>
          <a:prstGeom prst="rect">
            <a:avLst/>
          </a:prstGeom>
          <a:noFill/>
          <a:ln>
            <a:noFill/>
          </a:ln>
        </p:spPr>
      </p:pic>
      <p:grpSp>
        <p:nvGrpSpPr>
          <p:cNvPr id="503" name="Google Shape;503;p72"/>
          <p:cNvGrpSpPr/>
          <p:nvPr/>
        </p:nvGrpSpPr>
        <p:grpSpPr>
          <a:xfrm>
            <a:off x="7229" y="-463292"/>
            <a:ext cx="12192005" cy="7289392"/>
            <a:chOff x="7229" y="-463293"/>
            <a:chExt cx="12192005" cy="7289392"/>
          </a:xfrm>
        </p:grpSpPr>
        <p:sp>
          <p:nvSpPr>
            <p:cNvPr id="504" name="Google Shape;504;p72"/>
            <p:cNvSpPr/>
            <p:nvPr/>
          </p:nvSpPr>
          <p:spPr>
            <a:xfrm rot="10799991">
              <a:off x="11315059" y="3073407"/>
              <a:ext cx="884169" cy="3752688"/>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05" name="Google Shape;505;p72"/>
            <p:cNvSpPr/>
            <p:nvPr/>
          </p:nvSpPr>
          <p:spPr>
            <a:xfrm rot="10799991">
              <a:off x="2547546" y="123909"/>
              <a:ext cx="8602144" cy="2048457"/>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06" name="Google Shape;506;p72"/>
            <p:cNvSpPr/>
            <p:nvPr/>
          </p:nvSpPr>
          <p:spPr>
            <a:xfrm rot="10799991">
              <a:off x="7232" y="-463282"/>
              <a:ext cx="4844399" cy="2199470"/>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07" name="Google Shape;507;p72"/>
            <p:cNvSpPr/>
            <p:nvPr/>
          </p:nvSpPr>
          <p:spPr>
            <a:xfrm rot="10799991">
              <a:off x="1853580" y="-45455"/>
              <a:ext cx="722183" cy="1486567"/>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08" name="Google Shape;508;p72"/>
            <p:cNvSpPr/>
            <p:nvPr/>
          </p:nvSpPr>
          <p:spPr>
            <a:xfrm rot="10799991">
              <a:off x="9739054" y="3150180"/>
              <a:ext cx="1017480" cy="59061"/>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09" name="Google Shape;509;p72"/>
            <p:cNvSpPr/>
            <p:nvPr/>
          </p:nvSpPr>
          <p:spPr>
            <a:xfrm rot="10799991">
              <a:off x="3548146" y="1677128"/>
              <a:ext cx="7825965" cy="4117159"/>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0" name="Google Shape;510;p72"/>
            <p:cNvSpPr/>
            <p:nvPr/>
          </p:nvSpPr>
          <p:spPr>
            <a:xfrm rot="10799991">
              <a:off x="7712552" y="-463290"/>
              <a:ext cx="2026511" cy="4455468"/>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1" name="Google Shape;511;p72"/>
            <p:cNvSpPr/>
            <p:nvPr/>
          </p:nvSpPr>
          <p:spPr>
            <a:xfrm rot="10799991">
              <a:off x="9709537" y="2142832"/>
              <a:ext cx="2489691" cy="4683264"/>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98DFE5"/>
            </a:solidFill>
            <a:ln w="34900"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2" name="Google Shape;512;p72"/>
            <p:cNvSpPr/>
            <p:nvPr/>
          </p:nvSpPr>
          <p:spPr>
            <a:xfrm>
              <a:off x="10596908" y="2648056"/>
              <a:ext cx="248122" cy="289480"/>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3" name="Google Shape;513;p72"/>
            <p:cNvSpPr/>
            <p:nvPr/>
          </p:nvSpPr>
          <p:spPr>
            <a:xfrm>
              <a:off x="10013164" y="5086267"/>
              <a:ext cx="248122" cy="289480"/>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4" name="Google Shape;514;p72"/>
            <p:cNvSpPr/>
            <p:nvPr/>
          </p:nvSpPr>
          <p:spPr>
            <a:xfrm>
              <a:off x="8561024" y="3449921"/>
              <a:ext cx="248131" cy="289480"/>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5" name="Google Shape;515;p72"/>
            <p:cNvSpPr/>
            <p:nvPr/>
          </p:nvSpPr>
          <p:spPr>
            <a:xfrm>
              <a:off x="7212997" y="473028"/>
              <a:ext cx="248131" cy="289480"/>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6" name="Google Shape;516;p72"/>
            <p:cNvSpPr/>
            <p:nvPr/>
          </p:nvSpPr>
          <p:spPr>
            <a:xfrm>
              <a:off x="723427" y="1156862"/>
              <a:ext cx="248122" cy="289480"/>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17" name="Google Shape;517;p72"/>
            <p:cNvSpPr/>
            <p:nvPr/>
          </p:nvSpPr>
          <p:spPr>
            <a:xfrm>
              <a:off x="2947861" y="473028"/>
              <a:ext cx="248122" cy="289480"/>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98DFE5"/>
            </a:solidFill>
            <a:ln w="9525" cap="flat" cmpd="sng">
              <a:solidFill>
                <a:srgbClr val="98DFE5"/>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grpSp>
      <p:sp>
        <p:nvSpPr>
          <p:cNvPr id="518" name="Google Shape;518;p72"/>
          <p:cNvSpPr txBox="1">
            <a:spLocks noGrp="1"/>
          </p:cNvSpPr>
          <p:nvPr>
            <p:ph type="subTitle" idx="1"/>
          </p:nvPr>
        </p:nvSpPr>
        <p:spPr>
          <a:xfrm>
            <a:off x="1192507" y="3864987"/>
            <a:ext cx="6846103" cy="692877"/>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rgbClr val="FFFFFF"/>
              </a:buClr>
              <a:buSzPts val="1200"/>
              <a:buNone/>
              <a:defRPr sz="1400">
                <a:solidFill>
                  <a:srgbClr val="FFFFFF"/>
                </a:solidFill>
              </a:defRPr>
            </a:lvl1pPr>
            <a:lvl2pPr lvl="1" algn="l">
              <a:lnSpc>
                <a:spcPct val="100000"/>
              </a:lnSpc>
              <a:spcBef>
                <a:spcPts val="200"/>
              </a:spcBef>
              <a:spcAft>
                <a:spcPts val="0"/>
              </a:spcAft>
              <a:buClr>
                <a:srgbClr val="2C2C2C"/>
              </a:buClr>
              <a:buSzPts val="1400"/>
              <a:buChar char="•"/>
              <a:defRPr/>
            </a:lvl2pPr>
            <a:lvl3pPr lvl="2" algn="l">
              <a:lnSpc>
                <a:spcPct val="100000"/>
              </a:lnSpc>
              <a:spcBef>
                <a:spcPts val="200"/>
              </a:spcBef>
              <a:spcAft>
                <a:spcPts val="0"/>
              </a:spcAft>
              <a:buClr>
                <a:srgbClr val="2C2C2C"/>
              </a:buClr>
              <a:buSzPts val="1400"/>
              <a:buChar char="•"/>
              <a:defRPr/>
            </a:lvl3pPr>
            <a:lvl4pPr lvl="3" algn="l">
              <a:lnSpc>
                <a:spcPct val="100000"/>
              </a:lnSpc>
              <a:spcBef>
                <a:spcPts val="200"/>
              </a:spcBef>
              <a:spcAft>
                <a:spcPts val="0"/>
              </a:spcAft>
              <a:buClr>
                <a:srgbClr val="2C2C2C"/>
              </a:buClr>
              <a:buSzPts val="1400"/>
              <a:buChar char="•"/>
              <a:defRPr/>
            </a:lvl4pPr>
            <a:lvl5pPr lvl="4" algn="l">
              <a:lnSpc>
                <a:spcPct val="100000"/>
              </a:lnSpc>
              <a:spcBef>
                <a:spcPts val="200"/>
              </a:spcBef>
              <a:spcAft>
                <a:spcPts val="0"/>
              </a:spcAft>
              <a:buClr>
                <a:srgbClr val="2C2C2C"/>
              </a:buClr>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
        <p:nvSpPr>
          <p:cNvPr id="519" name="Google Shape;519;p72"/>
          <p:cNvSpPr txBox="1">
            <a:spLocks noGrp="1"/>
          </p:cNvSpPr>
          <p:nvPr>
            <p:ph type="title"/>
          </p:nvPr>
        </p:nvSpPr>
        <p:spPr>
          <a:xfrm>
            <a:off x="1193422" y="1741100"/>
            <a:ext cx="6846103" cy="19650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3399"/>
              </a:buClr>
              <a:buSzPts val="36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20" name="Google Shape;520;p72"/>
          <p:cNvSpPr/>
          <p:nvPr/>
        </p:nvSpPr>
        <p:spPr>
          <a:xfrm>
            <a:off x="-98854" y="-1260389"/>
            <a:ext cx="12467972" cy="1247488"/>
          </a:xfrm>
          <a:prstGeom prst="rect">
            <a:avLst/>
          </a:prstGeom>
          <a:solidFill>
            <a:srgbClr val="E6E6E6"/>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53611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3_Title">
  <p:cSld name="3_Title">
    <p:spTree>
      <p:nvGrpSpPr>
        <p:cNvPr id="1" name="Shape 521"/>
        <p:cNvGrpSpPr/>
        <p:nvPr/>
      </p:nvGrpSpPr>
      <p:grpSpPr>
        <a:xfrm>
          <a:off x="0" y="0"/>
          <a:ext cx="0" cy="0"/>
          <a:chOff x="0" y="0"/>
          <a:chExt cx="0" cy="0"/>
        </a:xfrm>
      </p:grpSpPr>
      <p:sp>
        <p:nvSpPr>
          <p:cNvPr id="522" name="Google Shape;522;p73"/>
          <p:cNvSpPr/>
          <p:nvPr/>
        </p:nvSpPr>
        <p:spPr>
          <a:xfrm rot="10799991">
            <a:off x="11" y="6222577"/>
            <a:ext cx="12191996" cy="635425"/>
          </a:xfrm>
          <a:prstGeom prst="rect">
            <a:avLst/>
          </a:prstGeom>
          <a:gradFill>
            <a:gsLst>
              <a:gs pos="0">
                <a:srgbClr val="FBFBFB"/>
              </a:gs>
              <a:gs pos="100000">
                <a:srgbClr val="FFFFFF">
                  <a:alpha val="0"/>
                </a:srgbClr>
              </a:gs>
            </a:gsLst>
            <a:lin ang="5400000" scaled="0"/>
          </a:gra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pic>
        <p:nvPicPr>
          <p:cNvPr id="523" name="Google Shape;523;p73" descr="A screenshot of a cell phone&#10;&#10;Description automatically generated"/>
          <p:cNvPicPr preferRelativeResize="0"/>
          <p:nvPr/>
        </p:nvPicPr>
        <p:blipFill rotWithShape="1">
          <a:blip r:embed="rId2">
            <a:alphaModFix/>
          </a:blip>
          <a:srcRect/>
          <a:stretch/>
        </p:blipFill>
        <p:spPr>
          <a:xfrm>
            <a:off x="1192752" y="5794883"/>
            <a:ext cx="2937299" cy="655927"/>
          </a:xfrm>
          <a:prstGeom prst="rect">
            <a:avLst/>
          </a:prstGeom>
          <a:noFill/>
          <a:ln>
            <a:noFill/>
          </a:ln>
        </p:spPr>
      </p:pic>
      <p:sp>
        <p:nvSpPr>
          <p:cNvPr id="524" name="Google Shape;524;p73"/>
          <p:cNvSpPr/>
          <p:nvPr/>
        </p:nvSpPr>
        <p:spPr>
          <a:xfrm>
            <a:off x="-98854" y="-1260389"/>
            <a:ext cx="12467972" cy="1247488"/>
          </a:xfrm>
          <a:prstGeom prst="rect">
            <a:avLst/>
          </a:prstGeom>
          <a:solidFill>
            <a:srgbClr val="E6E6E6"/>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25" name="Google Shape;525;p73"/>
          <p:cNvSpPr txBox="1">
            <a:spLocks noGrp="1"/>
          </p:cNvSpPr>
          <p:nvPr>
            <p:ph type="body" idx="1"/>
          </p:nvPr>
        </p:nvSpPr>
        <p:spPr>
          <a:xfrm>
            <a:off x="1192216" y="4891091"/>
            <a:ext cx="6846889" cy="568327"/>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rgbClr val="2C2C2C"/>
              </a:buClr>
              <a:buSzPts val="900"/>
              <a:buNone/>
              <a:defRPr i="1"/>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526" name="Google Shape;526;p73"/>
          <p:cNvGrpSpPr/>
          <p:nvPr/>
        </p:nvGrpSpPr>
        <p:grpSpPr>
          <a:xfrm>
            <a:off x="7229" y="-431393"/>
            <a:ext cx="12192005" cy="7289396"/>
            <a:chOff x="7229" y="-431393"/>
            <a:chExt cx="12192005" cy="7289396"/>
          </a:xfrm>
        </p:grpSpPr>
        <p:sp>
          <p:nvSpPr>
            <p:cNvPr id="527" name="Google Shape;527;p73"/>
            <p:cNvSpPr/>
            <p:nvPr/>
          </p:nvSpPr>
          <p:spPr>
            <a:xfrm rot="10799991">
              <a:off x="11315059" y="3105311"/>
              <a:ext cx="884169" cy="3752688"/>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28" name="Google Shape;528;p73"/>
            <p:cNvSpPr/>
            <p:nvPr/>
          </p:nvSpPr>
          <p:spPr>
            <a:xfrm rot="10799991">
              <a:off x="2547546" y="155804"/>
              <a:ext cx="8602144" cy="2048457"/>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29" name="Google Shape;529;p73"/>
            <p:cNvSpPr/>
            <p:nvPr/>
          </p:nvSpPr>
          <p:spPr>
            <a:xfrm rot="10799991">
              <a:off x="7232" y="-431387"/>
              <a:ext cx="4844399" cy="2199470"/>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0" name="Google Shape;530;p73"/>
            <p:cNvSpPr/>
            <p:nvPr/>
          </p:nvSpPr>
          <p:spPr>
            <a:xfrm rot="10799991">
              <a:off x="1853580" y="-13552"/>
              <a:ext cx="722183" cy="1486567"/>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1" name="Google Shape;531;p73"/>
            <p:cNvSpPr/>
            <p:nvPr/>
          </p:nvSpPr>
          <p:spPr>
            <a:xfrm rot="10799991">
              <a:off x="9739054" y="3182083"/>
              <a:ext cx="1017480" cy="59061"/>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2" name="Google Shape;532;p73"/>
            <p:cNvSpPr/>
            <p:nvPr/>
          </p:nvSpPr>
          <p:spPr>
            <a:xfrm rot="10799991">
              <a:off x="3548146" y="1709022"/>
              <a:ext cx="7825965" cy="4117159"/>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3" name="Google Shape;533;p73"/>
            <p:cNvSpPr/>
            <p:nvPr/>
          </p:nvSpPr>
          <p:spPr>
            <a:xfrm rot="10799991">
              <a:off x="7712552" y="-431387"/>
              <a:ext cx="2026511" cy="4455468"/>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4" name="Google Shape;534;p73"/>
            <p:cNvSpPr/>
            <p:nvPr/>
          </p:nvSpPr>
          <p:spPr>
            <a:xfrm rot="10799991">
              <a:off x="9709537" y="2174735"/>
              <a:ext cx="2489691" cy="4683264"/>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DDF4F6"/>
            </a:solidFill>
            <a:ln w="34900"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5" name="Google Shape;535;p73"/>
            <p:cNvSpPr/>
            <p:nvPr/>
          </p:nvSpPr>
          <p:spPr>
            <a:xfrm>
              <a:off x="10596908" y="2679960"/>
              <a:ext cx="248122" cy="289480"/>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DDF4F6"/>
            </a:solidFill>
            <a:ln w="9525"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6" name="Google Shape;536;p73"/>
            <p:cNvSpPr/>
            <p:nvPr/>
          </p:nvSpPr>
          <p:spPr>
            <a:xfrm>
              <a:off x="10013164" y="5118161"/>
              <a:ext cx="248122" cy="289480"/>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DDF4F6"/>
            </a:solidFill>
            <a:ln w="9525"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7" name="Google Shape;537;p73"/>
            <p:cNvSpPr/>
            <p:nvPr/>
          </p:nvSpPr>
          <p:spPr>
            <a:xfrm>
              <a:off x="8561024" y="3481815"/>
              <a:ext cx="248131" cy="289480"/>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DDF4F6"/>
            </a:solidFill>
            <a:ln w="9525"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8" name="Google Shape;538;p73"/>
            <p:cNvSpPr/>
            <p:nvPr/>
          </p:nvSpPr>
          <p:spPr>
            <a:xfrm>
              <a:off x="7212997" y="504922"/>
              <a:ext cx="248131" cy="289480"/>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DDF4F6"/>
            </a:solidFill>
            <a:ln w="9525"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39" name="Google Shape;539;p73"/>
            <p:cNvSpPr/>
            <p:nvPr/>
          </p:nvSpPr>
          <p:spPr>
            <a:xfrm>
              <a:off x="723427" y="1188765"/>
              <a:ext cx="248122" cy="289480"/>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DDF4F6"/>
            </a:solidFill>
            <a:ln w="9525"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sp>
          <p:nvSpPr>
            <p:cNvPr id="540" name="Google Shape;540;p73"/>
            <p:cNvSpPr/>
            <p:nvPr/>
          </p:nvSpPr>
          <p:spPr>
            <a:xfrm>
              <a:off x="2947861" y="504922"/>
              <a:ext cx="248122" cy="289480"/>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DDF4F6"/>
            </a:solidFill>
            <a:ln w="9525" cap="flat" cmpd="sng">
              <a:solidFill>
                <a:srgbClr val="DD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grpSp>
      <p:sp>
        <p:nvSpPr>
          <p:cNvPr id="541" name="Google Shape;541;p73"/>
          <p:cNvSpPr/>
          <p:nvPr/>
        </p:nvSpPr>
        <p:spPr>
          <a:xfrm>
            <a:off x="-98854" y="-1228487"/>
            <a:ext cx="12467972" cy="1247488"/>
          </a:xfrm>
          <a:prstGeom prst="rect">
            <a:avLst/>
          </a:prstGeom>
          <a:solidFill>
            <a:srgbClr val="E6E6E6"/>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42" name="Google Shape;542;p73"/>
          <p:cNvSpPr txBox="1">
            <a:spLocks noGrp="1"/>
          </p:cNvSpPr>
          <p:nvPr>
            <p:ph type="subTitle" idx="2"/>
          </p:nvPr>
        </p:nvSpPr>
        <p:spPr>
          <a:xfrm>
            <a:off x="1192507" y="3864987"/>
            <a:ext cx="6846103" cy="692877"/>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rgbClr val="B702A1"/>
              </a:buClr>
              <a:buSzPts val="1900"/>
              <a:buNone/>
              <a:defRPr sz="2100" b="1" i="1">
                <a:solidFill>
                  <a:srgbClr val="B702A1"/>
                </a:solidFill>
                <a:latin typeface="Cambria"/>
                <a:ea typeface="Cambria"/>
                <a:cs typeface="Cambria"/>
                <a:sym typeface="Cambria"/>
              </a:defRPr>
            </a:lvl1pPr>
            <a:lvl2pPr lvl="1" algn="l">
              <a:lnSpc>
                <a:spcPct val="100000"/>
              </a:lnSpc>
              <a:spcBef>
                <a:spcPts val="200"/>
              </a:spcBef>
              <a:spcAft>
                <a:spcPts val="0"/>
              </a:spcAft>
              <a:buClr>
                <a:srgbClr val="2C2C2C"/>
              </a:buClr>
              <a:buSzPts val="1400"/>
              <a:buChar char="•"/>
              <a:defRPr/>
            </a:lvl2pPr>
            <a:lvl3pPr lvl="2" algn="l">
              <a:lnSpc>
                <a:spcPct val="100000"/>
              </a:lnSpc>
              <a:spcBef>
                <a:spcPts val="200"/>
              </a:spcBef>
              <a:spcAft>
                <a:spcPts val="0"/>
              </a:spcAft>
              <a:buClr>
                <a:srgbClr val="2C2C2C"/>
              </a:buClr>
              <a:buSzPts val="1400"/>
              <a:buChar char="•"/>
              <a:defRPr/>
            </a:lvl3pPr>
            <a:lvl4pPr lvl="3" algn="l">
              <a:lnSpc>
                <a:spcPct val="100000"/>
              </a:lnSpc>
              <a:spcBef>
                <a:spcPts val="200"/>
              </a:spcBef>
              <a:spcAft>
                <a:spcPts val="0"/>
              </a:spcAft>
              <a:buClr>
                <a:srgbClr val="2C2C2C"/>
              </a:buClr>
              <a:buSzPts val="1400"/>
              <a:buChar char="•"/>
              <a:defRPr/>
            </a:lvl4pPr>
            <a:lvl5pPr lvl="4" algn="l">
              <a:lnSpc>
                <a:spcPct val="100000"/>
              </a:lnSpc>
              <a:spcBef>
                <a:spcPts val="200"/>
              </a:spcBef>
              <a:spcAft>
                <a:spcPts val="0"/>
              </a:spcAft>
              <a:buClr>
                <a:srgbClr val="2C2C2C"/>
              </a:buClr>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
        <p:nvSpPr>
          <p:cNvPr id="543" name="Google Shape;543;p73"/>
          <p:cNvSpPr txBox="1">
            <a:spLocks noGrp="1"/>
          </p:cNvSpPr>
          <p:nvPr>
            <p:ph type="title"/>
          </p:nvPr>
        </p:nvSpPr>
        <p:spPr>
          <a:xfrm>
            <a:off x="1193422" y="1741100"/>
            <a:ext cx="6846103" cy="19650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3399"/>
              </a:buClr>
              <a:buSzPts val="36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1949789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arge Image RIGHT">
  <p:cSld name="Large Image RIGHT">
    <p:spTree>
      <p:nvGrpSpPr>
        <p:cNvPr id="1" name="Shape 544"/>
        <p:cNvGrpSpPr/>
        <p:nvPr/>
      </p:nvGrpSpPr>
      <p:grpSpPr>
        <a:xfrm>
          <a:off x="0" y="0"/>
          <a:ext cx="0" cy="0"/>
          <a:chOff x="0" y="0"/>
          <a:chExt cx="0" cy="0"/>
        </a:xfrm>
      </p:grpSpPr>
      <p:sp>
        <p:nvSpPr>
          <p:cNvPr id="545" name="Google Shape;545;p74"/>
          <p:cNvSpPr txBox="1">
            <a:spLocks noGrp="1"/>
          </p:cNvSpPr>
          <p:nvPr>
            <p:ph type="title"/>
          </p:nvPr>
        </p:nvSpPr>
        <p:spPr>
          <a:xfrm>
            <a:off x="342902" y="457200"/>
            <a:ext cx="4531025" cy="114731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6" name="Google Shape;546;p74"/>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7" name="Google Shape;547;p74"/>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48" name="Google Shape;548;p74"/>
          <p:cNvSpPr>
            <a:spLocks noGrp="1"/>
          </p:cNvSpPr>
          <p:nvPr>
            <p:ph type="pic" idx="2"/>
          </p:nvPr>
        </p:nvSpPr>
        <p:spPr>
          <a:xfrm>
            <a:off x="5183184" y="531550"/>
            <a:ext cx="6609117" cy="5337435"/>
          </a:xfrm>
          <a:prstGeom prst="rect">
            <a:avLst/>
          </a:prstGeom>
          <a:solidFill>
            <a:srgbClr val="F2F2F2"/>
          </a:solidFill>
          <a:ln>
            <a:noFill/>
          </a:ln>
        </p:spPr>
      </p:sp>
      <p:sp>
        <p:nvSpPr>
          <p:cNvPr id="549" name="Google Shape;549;p74"/>
          <p:cNvSpPr txBox="1">
            <a:spLocks noGrp="1"/>
          </p:cNvSpPr>
          <p:nvPr>
            <p:ph type="body" idx="1"/>
          </p:nvPr>
        </p:nvSpPr>
        <p:spPr>
          <a:xfrm>
            <a:off x="457202" y="1604965"/>
            <a:ext cx="4416423" cy="426402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93534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Large Image APP">
  <p:cSld name="Large Image APP">
    <p:spTree>
      <p:nvGrpSpPr>
        <p:cNvPr id="1" name="Shape 550"/>
        <p:cNvGrpSpPr/>
        <p:nvPr/>
      </p:nvGrpSpPr>
      <p:grpSpPr>
        <a:xfrm>
          <a:off x="0" y="0"/>
          <a:ext cx="0" cy="0"/>
          <a:chOff x="0" y="0"/>
          <a:chExt cx="0" cy="0"/>
        </a:xfrm>
      </p:grpSpPr>
      <p:pic>
        <p:nvPicPr>
          <p:cNvPr id="551" name="Google Shape;551;p75" descr="A picture containing drawing&#10;&#10;Description automatically generated"/>
          <p:cNvPicPr preferRelativeResize="0"/>
          <p:nvPr/>
        </p:nvPicPr>
        <p:blipFill rotWithShape="1">
          <a:blip r:embed="rId2">
            <a:alphaModFix/>
          </a:blip>
          <a:srcRect l="23530" r="7689"/>
          <a:stretch/>
        </p:blipFill>
        <p:spPr>
          <a:xfrm>
            <a:off x="2" y="-9125"/>
            <a:ext cx="12191996" cy="6867125"/>
          </a:xfrm>
          <a:prstGeom prst="rect">
            <a:avLst/>
          </a:prstGeom>
          <a:noFill/>
          <a:ln>
            <a:noFill/>
          </a:ln>
        </p:spPr>
      </p:pic>
      <p:sp>
        <p:nvSpPr>
          <p:cNvPr id="552" name="Google Shape;552;p75"/>
          <p:cNvSpPr txBox="1">
            <a:spLocks noGrp="1"/>
          </p:cNvSpPr>
          <p:nvPr>
            <p:ph type="ftr" idx="11"/>
          </p:nvPr>
        </p:nvSpPr>
        <p:spPr>
          <a:xfrm>
            <a:off x="6096003" y="166431"/>
            <a:ext cx="5696309"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3" name="Google Shape;553;p75"/>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54" name="Google Shape;554;p75"/>
          <p:cNvSpPr txBox="1">
            <a:spLocks noGrp="1"/>
          </p:cNvSpPr>
          <p:nvPr>
            <p:ph type="title"/>
          </p:nvPr>
        </p:nvSpPr>
        <p:spPr>
          <a:xfrm>
            <a:off x="342902" y="457200"/>
            <a:ext cx="4531025" cy="114731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25355"/>
              </a:buClr>
              <a:buSzPts val="2400"/>
              <a:buFont typeface="Arial"/>
              <a:buNone/>
              <a:defRPr>
                <a:solidFill>
                  <a:srgbClr val="52535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5" name="Google Shape;555;p75"/>
          <p:cNvSpPr txBox="1">
            <a:spLocks noGrp="1"/>
          </p:cNvSpPr>
          <p:nvPr>
            <p:ph type="body" idx="1"/>
          </p:nvPr>
        </p:nvSpPr>
        <p:spPr>
          <a:xfrm>
            <a:off x="457202" y="1604965"/>
            <a:ext cx="4416423" cy="426402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525355"/>
              </a:buClr>
              <a:buSzPts val="1400"/>
              <a:buChar char="•"/>
              <a:defRPr sz="1500">
                <a:solidFill>
                  <a:srgbClr val="525355"/>
                </a:solidFill>
              </a:defRPr>
            </a:lvl1pPr>
            <a:lvl2pPr marL="914400" lvl="1" indent="-317500" algn="l">
              <a:lnSpc>
                <a:spcPct val="100000"/>
              </a:lnSpc>
              <a:spcBef>
                <a:spcPts val="200"/>
              </a:spcBef>
              <a:spcAft>
                <a:spcPts val="0"/>
              </a:spcAft>
              <a:buClr>
                <a:srgbClr val="525355"/>
              </a:buClr>
              <a:buSzPts val="1400"/>
              <a:buChar char="•"/>
              <a:defRPr sz="1400">
                <a:solidFill>
                  <a:srgbClr val="525355"/>
                </a:solidFill>
              </a:defRPr>
            </a:lvl2pPr>
            <a:lvl3pPr marL="1371600" lvl="2" indent="-304800" algn="l">
              <a:lnSpc>
                <a:spcPct val="100000"/>
              </a:lnSpc>
              <a:spcBef>
                <a:spcPts val="200"/>
              </a:spcBef>
              <a:spcAft>
                <a:spcPts val="0"/>
              </a:spcAft>
              <a:buClr>
                <a:srgbClr val="525355"/>
              </a:buClr>
              <a:buSzPts val="1200"/>
              <a:buChar char="•"/>
              <a:defRPr sz="1200">
                <a:solidFill>
                  <a:srgbClr val="525355"/>
                </a:solidFill>
              </a:defRPr>
            </a:lvl3pPr>
            <a:lvl4pPr marL="1828800" lvl="3" indent="-298450" algn="l">
              <a:lnSpc>
                <a:spcPct val="100000"/>
              </a:lnSpc>
              <a:spcBef>
                <a:spcPts val="200"/>
              </a:spcBef>
              <a:spcAft>
                <a:spcPts val="0"/>
              </a:spcAft>
              <a:buClr>
                <a:srgbClr val="525355"/>
              </a:buClr>
              <a:buSzPts val="1100"/>
              <a:buChar char="•"/>
              <a:defRPr sz="1100">
                <a:solidFill>
                  <a:srgbClr val="525355"/>
                </a:solidFill>
              </a:defRPr>
            </a:lvl4pPr>
            <a:lvl5pPr marL="2286000" lvl="4" indent="-298450" algn="l">
              <a:lnSpc>
                <a:spcPct val="100000"/>
              </a:lnSpc>
              <a:spcBef>
                <a:spcPts val="200"/>
              </a:spcBef>
              <a:spcAft>
                <a:spcPts val="0"/>
              </a:spcAft>
              <a:buClr>
                <a:srgbClr val="525355"/>
              </a:buClr>
              <a:buSzPts val="1100"/>
              <a:buChar char="•"/>
              <a:defRPr sz="1100">
                <a:solidFill>
                  <a:srgbClr val="525355"/>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6" name="Google Shape;556;p75"/>
          <p:cNvSpPr/>
          <p:nvPr/>
        </p:nvSpPr>
        <p:spPr>
          <a:xfrm>
            <a:off x="9360567" y="639331"/>
            <a:ext cx="2831431" cy="770025"/>
          </a:xfrm>
          <a:prstGeom prst="rect">
            <a:avLst/>
          </a:prstGeom>
          <a:solidFill>
            <a:srgbClr val="53CAD3"/>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57" name="Google Shape;557;p75"/>
          <p:cNvSpPr txBox="1">
            <a:spLocks noGrp="1"/>
          </p:cNvSpPr>
          <p:nvPr>
            <p:ph type="body" idx="2"/>
          </p:nvPr>
        </p:nvSpPr>
        <p:spPr>
          <a:xfrm>
            <a:off x="9565108" y="656649"/>
            <a:ext cx="2442408" cy="728639"/>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rgbClr val="FFFFFF"/>
              </a:buClr>
              <a:buSzPts val="900"/>
              <a:buNone/>
              <a:defRPr i="1">
                <a:solidFill>
                  <a:srgbClr val="FFFFFF"/>
                </a:solidFill>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531157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arge Image ATTENTION">
  <p:cSld name="Large Image ATTENTION">
    <p:spTree>
      <p:nvGrpSpPr>
        <p:cNvPr id="1" name="Shape 558"/>
        <p:cNvGrpSpPr/>
        <p:nvPr/>
      </p:nvGrpSpPr>
      <p:grpSpPr>
        <a:xfrm>
          <a:off x="0" y="0"/>
          <a:ext cx="0" cy="0"/>
          <a:chOff x="0" y="0"/>
          <a:chExt cx="0" cy="0"/>
        </a:xfrm>
      </p:grpSpPr>
      <p:pic>
        <p:nvPicPr>
          <p:cNvPr id="559" name="Google Shape;559;p76" descr="A picture containing speaker, dryer, room&#10;&#10;Description automatically generated"/>
          <p:cNvPicPr preferRelativeResize="0"/>
          <p:nvPr/>
        </p:nvPicPr>
        <p:blipFill rotWithShape="1">
          <a:blip r:embed="rId2">
            <a:alphaModFix/>
          </a:blip>
          <a:srcRect t="6425"/>
          <a:stretch/>
        </p:blipFill>
        <p:spPr>
          <a:xfrm>
            <a:off x="1" y="0"/>
            <a:ext cx="12214756" cy="6858000"/>
          </a:xfrm>
          <a:prstGeom prst="rect">
            <a:avLst/>
          </a:prstGeom>
          <a:noFill/>
          <a:ln>
            <a:noFill/>
          </a:ln>
        </p:spPr>
      </p:pic>
      <p:sp>
        <p:nvSpPr>
          <p:cNvPr id="560" name="Google Shape;560;p76"/>
          <p:cNvSpPr txBox="1">
            <a:spLocks noGrp="1"/>
          </p:cNvSpPr>
          <p:nvPr>
            <p:ph type="ftr" idx="11"/>
          </p:nvPr>
        </p:nvSpPr>
        <p:spPr>
          <a:xfrm>
            <a:off x="6096003" y="166431"/>
            <a:ext cx="5696309"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1" name="Google Shape;561;p76"/>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62" name="Google Shape;562;p76"/>
          <p:cNvSpPr txBox="1">
            <a:spLocks noGrp="1"/>
          </p:cNvSpPr>
          <p:nvPr>
            <p:ph type="title"/>
          </p:nvPr>
        </p:nvSpPr>
        <p:spPr>
          <a:xfrm>
            <a:off x="342900" y="457200"/>
            <a:ext cx="7288179" cy="2971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8600"/>
              <a:buFont typeface="Cambria"/>
              <a:buNone/>
              <a:defRPr sz="8600">
                <a:solidFill>
                  <a:srgbClr val="FFFFFF"/>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3" name="Google Shape;563;p76"/>
          <p:cNvSpPr txBox="1">
            <a:spLocks noGrp="1"/>
          </p:cNvSpPr>
          <p:nvPr>
            <p:ph type="body" idx="1"/>
          </p:nvPr>
        </p:nvSpPr>
        <p:spPr>
          <a:xfrm>
            <a:off x="457202" y="3707297"/>
            <a:ext cx="4416423" cy="2161696"/>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rgbClr val="FFFFFF"/>
              </a:buClr>
              <a:buSzPts val="1400"/>
              <a:buNone/>
              <a:defRPr sz="1500">
                <a:solidFill>
                  <a:srgbClr val="FFFFFF"/>
                </a:solidFill>
              </a:defRPr>
            </a:lvl1pPr>
            <a:lvl2pPr marL="914400" lvl="1" indent="-228600" algn="l">
              <a:lnSpc>
                <a:spcPct val="100000"/>
              </a:lnSpc>
              <a:spcBef>
                <a:spcPts val="200"/>
              </a:spcBef>
              <a:spcAft>
                <a:spcPts val="0"/>
              </a:spcAft>
              <a:buClr>
                <a:srgbClr val="FFFFFF"/>
              </a:buClr>
              <a:buSzPts val="1400"/>
              <a:buNone/>
              <a:defRPr sz="1400">
                <a:solidFill>
                  <a:srgbClr val="FFFFFF"/>
                </a:solidFill>
              </a:defRPr>
            </a:lvl2pPr>
            <a:lvl3pPr marL="1371600" lvl="2" indent="-228600" algn="l">
              <a:lnSpc>
                <a:spcPct val="100000"/>
              </a:lnSpc>
              <a:spcBef>
                <a:spcPts val="200"/>
              </a:spcBef>
              <a:spcAft>
                <a:spcPts val="0"/>
              </a:spcAft>
              <a:buClr>
                <a:srgbClr val="FFFFFF"/>
              </a:buClr>
              <a:buSzPts val="1200"/>
              <a:buNone/>
              <a:defRPr sz="1200">
                <a:solidFill>
                  <a:srgbClr val="FFFFFF"/>
                </a:solidFill>
              </a:defRPr>
            </a:lvl3pPr>
            <a:lvl4pPr marL="1828800" lvl="3" indent="-228600" algn="l">
              <a:lnSpc>
                <a:spcPct val="100000"/>
              </a:lnSpc>
              <a:spcBef>
                <a:spcPts val="200"/>
              </a:spcBef>
              <a:spcAft>
                <a:spcPts val="0"/>
              </a:spcAft>
              <a:buClr>
                <a:srgbClr val="FFFFFF"/>
              </a:buClr>
              <a:buSzPts val="1100"/>
              <a:buNone/>
              <a:defRPr sz="1100">
                <a:solidFill>
                  <a:srgbClr val="FFFFFF"/>
                </a:solidFill>
              </a:defRPr>
            </a:lvl4pPr>
            <a:lvl5pPr marL="2286000" lvl="4" indent="-228600" algn="l">
              <a:lnSpc>
                <a:spcPct val="100000"/>
              </a:lnSpc>
              <a:spcBef>
                <a:spcPts val="200"/>
              </a:spcBef>
              <a:spcAft>
                <a:spcPts val="0"/>
              </a:spcAft>
              <a:buClr>
                <a:srgbClr val="FFFFFF"/>
              </a:buClr>
              <a:buSzPts val="1100"/>
              <a:buNone/>
              <a:defRPr sz="1100">
                <a:solidFill>
                  <a:srgbClr val="FFFFFF"/>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4" name="Google Shape;564;p76"/>
          <p:cNvSpPr/>
          <p:nvPr/>
        </p:nvSpPr>
        <p:spPr>
          <a:xfrm>
            <a:off x="9360566" y="639331"/>
            <a:ext cx="2854189" cy="770025"/>
          </a:xfrm>
          <a:prstGeom prst="rect">
            <a:avLst/>
          </a:prstGeom>
          <a:solidFill>
            <a:srgbClr val="00A6E0"/>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65" name="Google Shape;565;p76"/>
          <p:cNvSpPr txBox="1">
            <a:spLocks noGrp="1"/>
          </p:cNvSpPr>
          <p:nvPr>
            <p:ph type="body" idx="2"/>
          </p:nvPr>
        </p:nvSpPr>
        <p:spPr>
          <a:xfrm>
            <a:off x="9565108" y="656649"/>
            <a:ext cx="2442408" cy="728639"/>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rgbClr val="FFFFFF"/>
              </a:buClr>
              <a:buSzPts val="900"/>
              <a:buNone/>
              <a:defRPr i="1">
                <a:solidFill>
                  <a:srgbClr val="FFFFFF"/>
                </a:solidFill>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187376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arge Image QUESTIONS">
  <p:cSld name="Large Image QUESTIONS">
    <p:spTree>
      <p:nvGrpSpPr>
        <p:cNvPr id="1" name="Shape 566"/>
        <p:cNvGrpSpPr/>
        <p:nvPr/>
      </p:nvGrpSpPr>
      <p:grpSpPr>
        <a:xfrm>
          <a:off x="0" y="0"/>
          <a:ext cx="0" cy="0"/>
          <a:chOff x="0" y="0"/>
          <a:chExt cx="0" cy="0"/>
        </a:xfrm>
      </p:grpSpPr>
      <p:pic>
        <p:nvPicPr>
          <p:cNvPr id="567" name="Google Shape;567;p77" descr="A close up of a logo&#10;&#10;Description automatically generated"/>
          <p:cNvPicPr preferRelativeResize="0"/>
          <p:nvPr/>
        </p:nvPicPr>
        <p:blipFill rotWithShape="1">
          <a:blip r:embed="rId2">
            <a:alphaModFix/>
          </a:blip>
          <a:srcRect l="18062" t="5022" r="34245"/>
          <a:stretch/>
        </p:blipFill>
        <p:spPr>
          <a:xfrm>
            <a:off x="2" y="0"/>
            <a:ext cx="12191996" cy="6858000"/>
          </a:xfrm>
          <a:prstGeom prst="rect">
            <a:avLst/>
          </a:prstGeom>
          <a:noFill/>
          <a:ln>
            <a:noFill/>
          </a:ln>
        </p:spPr>
      </p:pic>
      <p:sp>
        <p:nvSpPr>
          <p:cNvPr id="568" name="Google Shape;568;p77"/>
          <p:cNvSpPr txBox="1">
            <a:spLocks noGrp="1"/>
          </p:cNvSpPr>
          <p:nvPr>
            <p:ph type="ftr" idx="11"/>
          </p:nvPr>
        </p:nvSpPr>
        <p:spPr>
          <a:xfrm>
            <a:off x="6096003" y="166431"/>
            <a:ext cx="5696309"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9" name="Google Shape;569;p77"/>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70" name="Google Shape;570;p77"/>
          <p:cNvSpPr/>
          <p:nvPr/>
        </p:nvSpPr>
        <p:spPr>
          <a:xfrm>
            <a:off x="9360567" y="639331"/>
            <a:ext cx="2831431" cy="770025"/>
          </a:xfrm>
          <a:prstGeom prst="rect">
            <a:avLst/>
          </a:prstGeom>
          <a:solidFill>
            <a:srgbClr val="B702A1"/>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571" name="Google Shape;571;p77"/>
          <p:cNvSpPr txBox="1">
            <a:spLocks noGrp="1"/>
          </p:cNvSpPr>
          <p:nvPr>
            <p:ph type="body" idx="1"/>
          </p:nvPr>
        </p:nvSpPr>
        <p:spPr>
          <a:xfrm>
            <a:off x="9565108" y="656649"/>
            <a:ext cx="2442408" cy="728639"/>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rgbClr val="FFFFFF"/>
              </a:buClr>
              <a:buSzPts val="900"/>
              <a:buNone/>
              <a:defRPr i="1">
                <a:solidFill>
                  <a:srgbClr val="FFFFFF"/>
                </a:solidFill>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2" name="Google Shape;572;p77"/>
          <p:cNvSpPr txBox="1">
            <a:spLocks noGrp="1"/>
          </p:cNvSpPr>
          <p:nvPr>
            <p:ph type="title"/>
          </p:nvPr>
        </p:nvSpPr>
        <p:spPr>
          <a:xfrm>
            <a:off x="342902" y="457200"/>
            <a:ext cx="8023431" cy="2971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7200"/>
              <a:buFont typeface="Cambria"/>
              <a:buNone/>
              <a:defRPr sz="7200">
                <a:solidFill>
                  <a:srgbClr val="FFFFFF"/>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3" name="Google Shape;573;p77"/>
          <p:cNvSpPr txBox="1">
            <a:spLocks noGrp="1"/>
          </p:cNvSpPr>
          <p:nvPr>
            <p:ph type="body" idx="2"/>
          </p:nvPr>
        </p:nvSpPr>
        <p:spPr>
          <a:xfrm>
            <a:off x="457202" y="3707297"/>
            <a:ext cx="4416423" cy="2161696"/>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rgbClr val="FFFFFF"/>
              </a:buClr>
              <a:buSzPts val="1400"/>
              <a:buNone/>
              <a:defRPr sz="1500">
                <a:solidFill>
                  <a:srgbClr val="FFFFFF"/>
                </a:solidFill>
              </a:defRPr>
            </a:lvl1pPr>
            <a:lvl2pPr marL="914400" lvl="1" indent="-228600" algn="l">
              <a:lnSpc>
                <a:spcPct val="100000"/>
              </a:lnSpc>
              <a:spcBef>
                <a:spcPts val="200"/>
              </a:spcBef>
              <a:spcAft>
                <a:spcPts val="0"/>
              </a:spcAft>
              <a:buClr>
                <a:srgbClr val="FFFFFF"/>
              </a:buClr>
              <a:buSzPts val="1400"/>
              <a:buNone/>
              <a:defRPr sz="1400">
                <a:solidFill>
                  <a:srgbClr val="FFFFFF"/>
                </a:solidFill>
              </a:defRPr>
            </a:lvl2pPr>
            <a:lvl3pPr marL="1371600" lvl="2" indent="-228600" algn="l">
              <a:lnSpc>
                <a:spcPct val="100000"/>
              </a:lnSpc>
              <a:spcBef>
                <a:spcPts val="200"/>
              </a:spcBef>
              <a:spcAft>
                <a:spcPts val="0"/>
              </a:spcAft>
              <a:buClr>
                <a:srgbClr val="FFFFFF"/>
              </a:buClr>
              <a:buSzPts val="1200"/>
              <a:buNone/>
              <a:defRPr sz="1200">
                <a:solidFill>
                  <a:srgbClr val="FFFFFF"/>
                </a:solidFill>
              </a:defRPr>
            </a:lvl3pPr>
            <a:lvl4pPr marL="1828800" lvl="3" indent="-228600" algn="l">
              <a:lnSpc>
                <a:spcPct val="100000"/>
              </a:lnSpc>
              <a:spcBef>
                <a:spcPts val="200"/>
              </a:spcBef>
              <a:spcAft>
                <a:spcPts val="0"/>
              </a:spcAft>
              <a:buClr>
                <a:srgbClr val="FFFFFF"/>
              </a:buClr>
              <a:buSzPts val="1100"/>
              <a:buNone/>
              <a:defRPr sz="1100">
                <a:solidFill>
                  <a:srgbClr val="FFFFFF"/>
                </a:solidFill>
              </a:defRPr>
            </a:lvl4pPr>
            <a:lvl5pPr marL="2286000" lvl="4" indent="-228600" algn="l">
              <a:lnSpc>
                <a:spcPct val="100000"/>
              </a:lnSpc>
              <a:spcBef>
                <a:spcPts val="200"/>
              </a:spcBef>
              <a:spcAft>
                <a:spcPts val="0"/>
              </a:spcAft>
              <a:buClr>
                <a:srgbClr val="FFFFFF"/>
              </a:buClr>
              <a:buSzPts val="1100"/>
              <a:buNone/>
              <a:defRPr sz="1100">
                <a:solidFill>
                  <a:srgbClr val="FFFFFF"/>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0373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p:cSld name="2_Title">
    <p:spTree>
      <p:nvGrpSpPr>
        <p:cNvPr id="1" name="Shape 113"/>
        <p:cNvGrpSpPr/>
        <p:nvPr/>
      </p:nvGrpSpPr>
      <p:grpSpPr>
        <a:xfrm>
          <a:off x="0" y="0"/>
          <a:ext cx="0" cy="0"/>
          <a:chOff x="0" y="0"/>
          <a:chExt cx="0" cy="0"/>
        </a:xfrm>
      </p:grpSpPr>
      <p:sp>
        <p:nvSpPr>
          <p:cNvPr id="114" name="Google Shape;114;p22"/>
          <p:cNvSpPr/>
          <p:nvPr/>
        </p:nvSpPr>
        <p:spPr>
          <a:xfrm rot="10800000">
            <a:off x="-1" y="6222571"/>
            <a:ext cx="12192000" cy="635429"/>
          </a:xfrm>
          <a:prstGeom prst="rect">
            <a:avLst/>
          </a:prstGeom>
          <a:gradFill>
            <a:gsLst>
              <a:gs pos="0">
                <a:srgbClr val="FBFBFB"/>
              </a:gs>
              <a:gs pos="100000">
                <a:srgbClr val="FFFFFF">
                  <a:alpha val="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5" name="Google Shape;115;p22"/>
          <p:cNvSpPr/>
          <p:nvPr/>
        </p:nvSpPr>
        <p:spPr>
          <a:xfrm>
            <a:off x="2" y="1"/>
            <a:ext cx="12191999" cy="549639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16" name="Google Shape;116;p22"/>
          <p:cNvPicPr preferRelativeResize="0"/>
          <p:nvPr/>
        </p:nvPicPr>
        <p:blipFill rotWithShape="1">
          <a:blip r:embed="rId2">
            <a:alphaModFix/>
          </a:blip>
          <a:srcRect/>
          <a:stretch/>
        </p:blipFill>
        <p:spPr>
          <a:xfrm>
            <a:off x="1114872" y="5821566"/>
            <a:ext cx="2937297" cy="588915"/>
          </a:xfrm>
          <a:prstGeom prst="rect">
            <a:avLst/>
          </a:prstGeom>
          <a:noFill/>
          <a:ln>
            <a:noFill/>
          </a:ln>
        </p:spPr>
      </p:pic>
      <p:pic>
        <p:nvPicPr>
          <p:cNvPr id="117" name="Google Shape;117;p22" descr="A screenshot of a cell phone&#10;&#10;Description automatically generated"/>
          <p:cNvPicPr preferRelativeResize="0"/>
          <p:nvPr/>
        </p:nvPicPr>
        <p:blipFill rotWithShape="1">
          <a:blip r:embed="rId3">
            <a:alphaModFix/>
          </a:blip>
          <a:srcRect/>
          <a:stretch/>
        </p:blipFill>
        <p:spPr>
          <a:xfrm>
            <a:off x="1192503" y="5794884"/>
            <a:ext cx="2937299" cy="655927"/>
          </a:xfrm>
          <a:prstGeom prst="rect">
            <a:avLst/>
          </a:prstGeom>
          <a:noFill/>
          <a:ln>
            <a:noFill/>
          </a:ln>
        </p:spPr>
      </p:pic>
      <p:grpSp>
        <p:nvGrpSpPr>
          <p:cNvPr id="118" name="Google Shape;118;p22"/>
          <p:cNvGrpSpPr/>
          <p:nvPr/>
        </p:nvGrpSpPr>
        <p:grpSpPr>
          <a:xfrm rot="10800000">
            <a:off x="7232" y="-463291"/>
            <a:ext cx="12191997" cy="7289392"/>
            <a:chOff x="0" y="0"/>
            <a:chExt cx="12274836" cy="7338920"/>
          </a:xfrm>
        </p:grpSpPr>
        <p:sp>
          <p:nvSpPr>
            <p:cNvPr id="119" name="Google Shape;119;p22"/>
            <p:cNvSpPr/>
            <p:nvPr/>
          </p:nvSpPr>
          <p:spPr>
            <a:xfrm>
              <a:off x="0" y="0"/>
              <a:ext cx="890182" cy="3778184"/>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0" name="Google Shape;120;p22"/>
            <p:cNvSpPr/>
            <p:nvPr/>
          </p:nvSpPr>
          <p:spPr>
            <a:xfrm>
              <a:off x="1056667" y="4685356"/>
              <a:ext cx="8660597" cy="2062372"/>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1" name="Google Shape;121;p22"/>
            <p:cNvSpPr/>
            <p:nvPr/>
          </p:nvSpPr>
          <p:spPr>
            <a:xfrm>
              <a:off x="7397519" y="5124502"/>
              <a:ext cx="4877317" cy="2214417"/>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2" name="Google Shape;122;p22"/>
            <p:cNvSpPr/>
            <p:nvPr/>
          </p:nvSpPr>
          <p:spPr>
            <a:xfrm>
              <a:off x="9688853" y="5421573"/>
              <a:ext cx="727095" cy="1496664"/>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3" name="Google Shape;123;p22"/>
            <p:cNvSpPr/>
            <p:nvPr/>
          </p:nvSpPr>
          <p:spPr>
            <a:xfrm>
              <a:off x="1452492" y="3641429"/>
              <a:ext cx="1024389" cy="59458"/>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4" name="Google Shape;124;p22"/>
            <p:cNvSpPr/>
            <p:nvPr/>
          </p:nvSpPr>
          <p:spPr>
            <a:xfrm>
              <a:off x="830724" y="1038830"/>
              <a:ext cx="7879136" cy="4145130"/>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5" name="Google Shape;125;p22"/>
            <p:cNvSpPr/>
            <p:nvPr/>
          </p:nvSpPr>
          <p:spPr>
            <a:xfrm>
              <a:off x="2476882" y="2853175"/>
              <a:ext cx="2040285" cy="4485745"/>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6" name="Google Shape;126;p22"/>
            <p:cNvSpPr/>
            <p:nvPr/>
          </p:nvSpPr>
          <p:spPr>
            <a:xfrm>
              <a:off x="0" y="0"/>
              <a:ext cx="2506611" cy="4715086"/>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96DFE4"/>
            </a:solidFill>
            <a:ln w="349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7" name="Google Shape;127;p22"/>
            <p:cNvSpPr/>
            <p:nvPr/>
          </p:nvSpPr>
          <p:spPr>
            <a:xfrm rot="10800000">
              <a:off x="1363391" y="391498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8" name="Google Shape;128;p22"/>
            <p:cNvSpPr/>
            <p:nvPr/>
          </p:nvSpPr>
          <p:spPr>
            <a:xfrm rot="10800000">
              <a:off x="1951101" y="1460214"/>
              <a:ext cx="249812" cy="291444"/>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9" name="Google Shape;129;p22"/>
            <p:cNvSpPr/>
            <p:nvPr/>
          </p:nvSpPr>
          <p:spPr>
            <a:xfrm rot="10800000">
              <a:off x="3413112" y="3107678"/>
              <a:ext cx="249814" cy="291444"/>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0" name="Google Shape;130;p22"/>
            <p:cNvSpPr/>
            <p:nvPr/>
          </p:nvSpPr>
          <p:spPr>
            <a:xfrm rot="10800000">
              <a:off x="4770292" y="6104797"/>
              <a:ext cx="249814" cy="291444"/>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1" name="Google Shape;131;p22"/>
            <p:cNvSpPr/>
            <p:nvPr/>
          </p:nvSpPr>
          <p:spPr>
            <a:xfrm rot="10800000">
              <a:off x="11303964" y="5416312"/>
              <a:ext cx="249813" cy="291444"/>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2" name="Google Shape;132;p22"/>
            <p:cNvSpPr/>
            <p:nvPr/>
          </p:nvSpPr>
          <p:spPr>
            <a:xfrm rot="10800000">
              <a:off x="9064415" y="610479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96DFE4"/>
            </a:solidFill>
            <a:ln w="9525" cap="flat" cmpd="sng">
              <a:solidFill>
                <a:srgbClr val="96DFE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33" name="Google Shape;133;p22"/>
          <p:cNvSpPr txBox="1">
            <a:spLocks noGrp="1"/>
          </p:cNvSpPr>
          <p:nvPr>
            <p:ph type="subTitle" idx="1"/>
          </p:nvPr>
        </p:nvSpPr>
        <p:spPr>
          <a:xfrm>
            <a:off x="1192503" y="3864983"/>
            <a:ext cx="6846104" cy="692876"/>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lt1"/>
              </a:buClr>
              <a:buSzPts val="1200"/>
              <a:buNone/>
              <a:defRPr sz="1400">
                <a:solidFill>
                  <a:schemeClr val="lt1"/>
                </a:solidFill>
              </a:defRPr>
            </a:lvl1pPr>
            <a:lvl2pPr lvl="1" algn="ctr">
              <a:lnSpc>
                <a:spcPct val="100000"/>
              </a:lnSpc>
              <a:spcBef>
                <a:spcPts val="200"/>
              </a:spcBef>
              <a:spcAft>
                <a:spcPts val="0"/>
              </a:spcAft>
              <a:buClr>
                <a:srgbClr val="2C2C2C"/>
              </a:buClr>
              <a:buSzPts val="1500"/>
              <a:buNone/>
              <a:defRPr sz="1500"/>
            </a:lvl2pPr>
            <a:lvl3pPr lvl="2" algn="ctr">
              <a:lnSpc>
                <a:spcPct val="100000"/>
              </a:lnSpc>
              <a:spcBef>
                <a:spcPts val="200"/>
              </a:spcBef>
              <a:spcAft>
                <a:spcPts val="0"/>
              </a:spcAft>
              <a:buClr>
                <a:srgbClr val="2C2C2C"/>
              </a:buClr>
              <a:buSzPts val="1400"/>
              <a:buNone/>
              <a:defRPr sz="1400"/>
            </a:lvl3pPr>
            <a:lvl4pPr lvl="3" algn="ctr">
              <a:lnSpc>
                <a:spcPct val="100000"/>
              </a:lnSpc>
              <a:spcBef>
                <a:spcPts val="200"/>
              </a:spcBef>
              <a:spcAft>
                <a:spcPts val="0"/>
              </a:spcAft>
              <a:buClr>
                <a:srgbClr val="2C2C2C"/>
              </a:buClr>
              <a:buSzPts val="1200"/>
              <a:buNone/>
              <a:defRPr sz="1200"/>
            </a:lvl4pPr>
            <a:lvl5pPr lvl="4" algn="ctr">
              <a:lnSpc>
                <a:spcPct val="100000"/>
              </a:lnSpc>
              <a:spcBef>
                <a:spcPts val="200"/>
              </a:spcBef>
              <a:spcAft>
                <a:spcPts val="0"/>
              </a:spcAft>
              <a:buClr>
                <a:srgbClr val="2C2C2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4" name="Google Shape;134;p22"/>
          <p:cNvSpPr txBox="1">
            <a:spLocks noGrp="1"/>
          </p:cNvSpPr>
          <p:nvPr>
            <p:ph type="title"/>
          </p:nvPr>
        </p:nvSpPr>
        <p:spPr>
          <a:xfrm>
            <a:off x="1193420" y="1741101"/>
            <a:ext cx="6846104" cy="1965049"/>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600"/>
              <a:buFont typeface="Arial"/>
              <a:buNone/>
              <a:defRPr sz="3600" b="1"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22"/>
          <p:cNvSpPr/>
          <p:nvPr/>
        </p:nvSpPr>
        <p:spPr>
          <a:xfrm>
            <a:off x="-98853"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3870967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74"/>
        <p:cNvGrpSpPr/>
        <p:nvPr/>
      </p:nvGrpSpPr>
      <p:grpSpPr>
        <a:xfrm>
          <a:off x="0" y="0"/>
          <a:ext cx="0" cy="0"/>
          <a:chOff x="0" y="0"/>
          <a:chExt cx="0" cy="0"/>
        </a:xfrm>
      </p:grpSpPr>
      <p:sp>
        <p:nvSpPr>
          <p:cNvPr id="575" name="Google Shape;575;p78"/>
          <p:cNvSpPr txBox="1">
            <a:spLocks noGrp="1"/>
          </p:cNvSpPr>
          <p:nvPr>
            <p:ph type="title"/>
          </p:nvPr>
        </p:nvSpPr>
        <p:spPr>
          <a:xfrm>
            <a:off x="342902" y="365131"/>
            <a:ext cx="11449412" cy="123507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6" name="Google Shape;576;p78"/>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7" name="Google Shape;577;p78"/>
          <p:cNvSpPr txBox="1">
            <a:spLocks noGrp="1"/>
          </p:cNvSpPr>
          <p:nvPr>
            <p:ph type="sldNum" idx="12"/>
          </p:nvPr>
        </p:nvSpPr>
        <p:spPr>
          <a:xfrm>
            <a:off x="11430548" y="6340021"/>
            <a:ext cx="381624" cy="365129"/>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78" name="Google Shape;578;p78"/>
          <p:cNvSpPr txBox="1">
            <a:spLocks noGrp="1"/>
          </p:cNvSpPr>
          <p:nvPr>
            <p:ph type="body" idx="1"/>
          </p:nvPr>
        </p:nvSpPr>
        <p:spPr>
          <a:xfrm>
            <a:off x="457201" y="1600200"/>
            <a:ext cx="5597609" cy="4268784"/>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9" name="Google Shape;579;p78"/>
          <p:cNvSpPr txBox="1">
            <a:spLocks noGrp="1"/>
          </p:cNvSpPr>
          <p:nvPr>
            <p:ph type="body" idx="2"/>
          </p:nvPr>
        </p:nvSpPr>
        <p:spPr>
          <a:xfrm>
            <a:off x="6162261" y="1600200"/>
            <a:ext cx="5597609" cy="4268784"/>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782290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Left">
  <p:cSld name="Content Left">
    <p:spTree>
      <p:nvGrpSpPr>
        <p:cNvPr id="1" name="Shape 580"/>
        <p:cNvGrpSpPr/>
        <p:nvPr/>
      </p:nvGrpSpPr>
      <p:grpSpPr>
        <a:xfrm>
          <a:off x="0" y="0"/>
          <a:ext cx="0" cy="0"/>
          <a:chOff x="0" y="0"/>
          <a:chExt cx="0" cy="0"/>
        </a:xfrm>
      </p:grpSpPr>
      <p:sp>
        <p:nvSpPr>
          <p:cNvPr id="581" name="Google Shape;581;p79"/>
          <p:cNvSpPr txBox="1">
            <a:spLocks noGrp="1"/>
          </p:cNvSpPr>
          <p:nvPr>
            <p:ph type="title"/>
          </p:nvPr>
        </p:nvSpPr>
        <p:spPr>
          <a:xfrm>
            <a:off x="342902" y="365131"/>
            <a:ext cx="11449412" cy="123507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2" name="Google Shape;582;p79"/>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3" name="Google Shape;583;p79"/>
          <p:cNvSpPr txBox="1">
            <a:spLocks noGrp="1"/>
          </p:cNvSpPr>
          <p:nvPr>
            <p:ph type="sldNum" idx="12"/>
          </p:nvPr>
        </p:nvSpPr>
        <p:spPr>
          <a:xfrm>
            <a:off x="11436447" y="6343569"/>
            <a:ext cx="381624" cy="365129"/>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84" name="Google Shape;584;p79"/>
          <p:cNvSpPr txBox="1">
            <a:spLocks noGrp="1"/>
          </p:cNvSpPr>
          <p:nvPr>
            <p:ph type="body" idx="1"/>
          </p:nvPr>
        </p:nvSpPr>
        <p:spPr>
          <a:xfrm>
            <a:off x="457202" y="1600201"/>
            <a:ext cx="6530004" cy="458193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237382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85"/>
        <p:cNvGrpSpPr/>
        <p:nvPr/>
      </p:nvGrpSpPr>
      <p:grpSpPr>
        <a:xfrm>
          <a:off x="0" y="0"/>
          <a:ext cx="0" cy="0"/>
          <a:chOff x="0" y="0"/>
          <a:chExt cx="0" cy="0"/>
        </a:xfrm>
      </p:grpSpPr>
      <p:sp>
        <p:nvSpPr>
          <p:cNvPr id="586" name="Google Shape;586;p80"/>
          <p:cNvSpPr txBox="1">
            <a:spLocks noGrp="1"/>
          </p:cNvSpPr>
          <p:nvPr>
            <p:ph type="title"/>
          </p:nvPr>
        </p:nvSpPr>
        <p:spPr>
          <a:xfrm>
            <a:off x="342902" y="365131"/>
            <a:ext cx="11449412" cy="123507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7" name="Google Shape;587;p80"/>
          <p:cNvSpPr txBox="1">
            <a:spLocks noGrp="1"/>
          </p:cNvSpPr>
          <p:nvPr>
            <p:ph type="body" idx="1"/>
          </p:nvPr>
        </p:nvSpPr>
        <p:spPr>
          <a:xfrm>
            <a:off x="457202" y="1681160"/>
            <a:ext cx="5466996" cy="58758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500"/>
              </a:spcBef>
              <a:spcAft>
                <a:spcPts val="0"/>
              </a:spcAft>
              <a:buClr>
                <a:srgbClr val="B702A1"/>
              </a:buClr>
              <a:buSzPts val="1600"/>
              <a:buNone/>
              <a:defRPr sz="1800" b="1" i="1">
                <a:solidFill>
                  <a:srgbClr val="B702A1"/>
                </a:solidFill>
                <a:latin typeface="Cambria"/>
                <a:ea typeface="Cambria"/>
                <a:cs typeface="Cambria"/>
                <a:sym typeface="Cambria"/>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8" name="Google Shape;588;p80"/>
          <p:cNvSpPr txBox="1">
            <a:spLocks noGrp="1"/>
          </p:cNvSpPr>
          <p:nvPr>
            <p:ph type="body" idx="2"/>
          </p:nvPr>
        </p:nvSpPr>
        <p:spPr>
          <a:xfrm>
            <a:off x="6267811" y="1681160"/>
            <a:ext cx="5524503" cy="58758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500"/>
              </a:spcBef>
              <a:spcAft>
                <a:spcPts val="0"/>
              </a:spcAft>
              <a:buClr>
                <a:srgbClr val="B702A1"/>
              </a:buClr>
              <a:buSzPts val="1600"/>
              <a:buNone/>
              <a:defRPr sz="1800" b="1" i="1">
                <a:solidFill>
                  <a:srgbClr val="B702A1"/>
                </a:solidFill>
                <a:latin typeface="Cambria"/>
                <a:ea typeface="Cambria"/>
                <a:cs typeface="Cambria"/>
                <a:sym typeface="Cambria"/>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9" name="Google Shape;589;p80"/>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0" name="Google Shape;590;p80"/>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91" name="Google Shape;591;p80"/>
          <p:cNvSpPr txBox="1">
            <a:spLocks noGrp="1"/>
          </p:cNvSpPr>
          <p:nvPr>
            <p:ph type="body" idx="3"/>
          </p:nvPr>
        </p:nvSpPr>
        <p:spPr>
          <a:xfrm>
            <a:off x="457202" y="2268745"/>
            <a:ext cx="5466996" cy="377424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2" name="Google Shape;592;p80"/>
          <p:cNvSpPr txBox="1">
            <a:spLocks noGrp="1"/>
          </p:cNvSpPr>
          <p:nvPr>
            <p:ph type="body" idx="4"/>
          </p:nvPr>
        </p:nvSpPr>
        <p:spPr>
          <a:xfrm>
            <a:off x="6261655" y="2268745"/>
            <a:ext cx="5530656" cy="377424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37650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593"/>
        <p:cNvGrpSpPr/>
        <p:nvPr/>
      </p:nvGrpSpPr>
      <p:grpSpPr>
        <a:xfrm>
          <a:off x="0" y="0"/>
          <a:ext cx="0" cy="0"/>
          <a:chOff x="0" y="0"/>
          <a:chExt cx="0" cy="0"/>
        </a:xfrm>
      </p:grpSpPr>
      <p:sp>
        <p:nvSpPr>
          <p:cNvPr id="594" name="Google Shape;594;p81"/>
          <p:cNvSpPr txBox="1">
            <a:spLocks noGrp="1"/>
          </p:cNvSpPr>
          <p:nvPr>
            <p:ph type="body" idx="1"/>
          </p:nvPr>
        </p:nvSpPr>
        <p:spPr>
          <a:xfrm>
            <a:off x="448879" y="1704515"/>
            <a:ext cx="6466271" cy="4339101"/>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5" name="Google Shape;595;p81"/>
          <p:cNvSpPr txBox="1">
            <a:spLocks noGrp="1"/>
          </p:cNvSpPr>
          <p:nvPr>
            <p:ph type="title"/>
          </p:nvPr>
        </p:nvSpPr>
        <p:spPr>
          <a:xfrm>
            <a:off x="362312" y="365131"/>
            <a:ext cx="11430000" cy="123507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6" name="Google Shape;596;p81"/>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7" name="Google Shape;597;p81"/>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598" name="Google Shape;598;p81"/>
          <p:cNvSpPr txBox="1">
            <a:spLocks noGrp="1"/>
          </p:cNvSpPr>
          <p:nvPr>
            <p:ph type="body" idx="2"/>
          </p:nvPr>
        </p:nvSpPr>
        <p:spPr>
          <a:xfrm>
            <a:off x="7031041" y="1704515"/>
            <a:ext cx="4760915" cy="4339101"/>
          </a:xfrm>
          <a:prstGeom prst="rect">
            <a:avLst/>
          </a:prstGeom>
          <a:solidFill>
            <a:srgbClr val="E6E6E6"/>
          </a:solid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812319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9"/>
        <p:cNvGrpSpPr/>
        <p:nvPr/>
      </p:nvGrpSpPr>
      <p:grpSpPr>
        <a:xfrm>
          <a:off x="0" y="0"/>
          <a:ext cx="0" cy="0"/>
          <a:chOff x="0" y="0"/>
          <a:chExt cx="0" cy="0"/>
        </a:xfrm>
      </p:grpSpPr>
      <p:sp>
        <p:nvSpPr>
          <p:cNvPr id="600" name="Google Shape;600;p82"/>
          <p:cNvSpPr txBox="1">
            <a:spLocks noGrp="1"/>
          </p:cNvSpPr>
          <p:nvPr>
            <p:ph type="title"/>
          </p:nvPr>
        </p:nvSpPr>
        <p:spPr>
          <a:xfrm>
            <a:off x="342900" y="365131"/>
            <a:ext cx="11449403" cy="123507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1" name="Google Shape;601;p82"/>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2" name="Google Shape;602;p82"/>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7021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Section 01">
  <p:cSld name="Section 01">
    <p:spTree>
      <p:nvGrpSpPr>
        <p:cNvPr id="1" name="Shape 603"/>
        <p:cNvGrpSpPr/>
        <p:nvPr/>
      </p:nvGrpSpPr>
      <p:grpSpPr>
        <a:xfrm>
          <a:off x="0" y="0"/>
          <a:ext cx="0" cy="0"/>
          <a:chOff x="0" y="0"/>
          <a:chExt cx="0" cy="0"/>
        </a:xfrm>
      </p:grpSpPr>
      <p:sp>
        <p:nvSpPr>
          <p:cNvPr id="604" name="Google Shape;604;p83"/>
          <p:cNvSpPr txBox="1">
            <a:spLocks noGrp="1"/>
          </p:cNvSpPr>
          <p:nvPr>
            <p:ph type="title"/>
          </p:nvPr>
        </p:nvSpPr>
        <p:spPr>
          <a:xfrm>
            <a:off x="831847" y="3197355"/>
            <a:ext cx="10515600" cy="558799"/>
          </a:xfrm>
          <a:prstGeom prst="rect">
            <a:avLst/>
          </a:prstGeom>
          <a:noFill/>
          <a:ln>
            <a:noFill/>
          </a:ln>
        </p:spPr>
        <p:txBody>
          <a:bodyPr spcFirstLastPara="1" wrap="square" lIns="68575" tIns="34275" rIns="68575" bIns="34275" anchor="b" anchorCtr="1">
            <a:normAutofit/>
          </a:bodyPr>
          <a:lstStyle>
            <a:lvl1pPr lvl="0" algn="ctr">
              <a:lnSpc>
                <a:spcPct val="90000"/>
              </a:lnSpc>
              <a:spcBef>
                <a:spcPts val="0"/>
              </a:spcBef>
              <a:spcAft>
                <a:spcPts val="0"/>
              </a:spcAft>
              <a:buClr>
                <a:srgbClr val="003399"/>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5" name="Google Shape;605;p83"/>
          <p:cNvSpPr txBox="1">
            <a:spLocks noGrp="1"/>
          </p:cNvSpPr>
          <p:nvPr>
            <p:ph type="body" idx="1"/>
          </p:nvPr>
        </p:nvSpPr>
        <p:spPr>
          <a:xfrm>
            <a:off x="831847" y="4101570"/>
            <a:ext cx="10515600" cy="558799"/>
          </a:xfrm>
          <a:prstGeom prst="rect">
            <a:avLst/>
          </a:prstGeom>
          <a:noFill/>
          <a:ln>
            <a:noFill/>
          </a:ln>
        </p:spPr>
        <p:txBody>
          <a:bodyPr spcFirstLastPara="1" wrap="square" lIns="68575" tIns="34275" rIns="68575" bIns="34275" anchor="t" anchorCtr="1">
            <a:normAutofit/>
          </a:bodyPr>
          <a:lstStyle>
            <a:lvl1pPr marL="457200" lvl="0" indent="-228600" algn="ctr">
              <a:lnSpc>
                <a:spcPct val="100000"/>
              </a:lnSpc>
              <a:spcBef>
                <a:spcPts val="0"/>
              </a:spcBef>
              <a:spcAft>
                <a:spcPts val="0"/>
              </a:spcAft>
              <a:buClr>
                <a:srgbClr val="B7238F"/>
              </a:buClr>
              <a:buSzPts val="2000"/>
              <a:buNone/>
              <a:defRPr sz="2300" b="1" i="1">
                <a:solidFill>
                  <a:srgbClr val="B7238F"/>
                </a:solidFill>
                <a:latin typeface="Cambria"/>
                <a:ea typeface="Cambria"/>
                <a:cs typeface="Cambria"/>
                <a:sym typeface="Cambria"/>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06" name="Google Shape;606;p83"/>
          <p:cNvPicPr preferRelativeResize="0"/>
          <p:nvPr/>
        </p:nvPicPr>
        <p:blipFill rotWithShape="1">
          <a:blip r:embed="rId2">
            <a:alphaModFix/>
          </a:blip>
          <a:srcRect/>
          <a:stretch/>
        </p:blipFill>
        <p:spPr>
          <a:xfrm>
            <a:off x="5522677" y="1597009"/>
            <a:ext cx="1078553" cy="1254923"/>
          </a:xfrm>
          <a:prstGeom prst="rect">
            <a:avLst/>
          </a:prstGeom>
          <a:noFill/>
          <a:ln>
            <a:noFill/>
          </a:ln>
        </p:spPr>
      </p:pic>
    </p:spTree>
    <p:extLst>
      <p:ext uri="{BB962C8B-B14F-4D97-AF65-F5344CB8AC3E}">
        <p14:creationId xmlns:p14="http://schemas.microsoft.com/office/powerpoint/2010/main" val="528497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ection 03" type="secHead">
  <p:cSld name="Section 03">
    <p:spTree>
      <p:nvGrpSpPr>
        <p:cNvPr id="1" name="Shape 607"/>
        <p:cNvGrpSpPr/>
        <p:nvPr/>
      </p:nvGrpSpPr>
      <p:grpSpPr>
        <a:xfrm>
          <a:off x="0" y="0"/>
          <a:ext cx="0" cy="0"/>
          <a:chOff x="0" y="0"/>
          <a:chExt cx="0" cy="0"/>
        </a:xfrm>
      </p:grpSpPr>
      <p:sp>
        <p:nvSpPr>
          <p:cNvPr id="608" name="Google Shape;608;p84"/>
          <p:cNvSpPr/>
          <p:nvPr/>
        </p:nvSpPr>
        <p:spPr>
          <a:xfrm>
            <a:off x="2" y="0"/>
            <a:ext cx="12191996" cy="6858000"/>
          </a:xfrm>
          <a:prstGeom prst="rect">
            <a:avLst/>
          </a:prstGeom>
          <a:solidFill>
            <a:srgbClr val="53CAD3"/>
          </a:solidFill>
          <a:ln w="12700" cap="flat" cmpd="sng">
            <a:solidFill>
              <a:srgbClr val="7DCED5"/>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609" name="Google Shape;609;p84"/>
          <p:cNvSpPr txBox="1">
            <a:spLocks noGrp="1"/>
          </p:cNvSpPr>
          <p:nvPr>
            <p:ph type="title"/>
          </p:nvPr>
        </p:nvSpPr>
        <p:spPr>
          <a:xfrm>
            <a:off x="831847" y="3197355"/>
            <a:ext cx="10515600" cy="558799"/>
          </a:xfrm>
          <a:prstGeom prst="rect">
            <a:avLst/>
          </a:prstGeom>
          <a:noFill/>
          <a:ln>
            <a:noFill/>
          </a:ln>
        </p:spPr>
        <p:txBody>
          <a:bodyPr spcFirstLastPara="1" wrap="square" lIns="68575" tIns="34275" rIns="68575" bIns="34275" anchor="b" anchorCtr="1">
            <a:normAutofit/>
          </a:bodyPr>
          <a:lstStyle>
            <a:lvl1pPr lvl="0" algn="ctr">
              <a:lnSpc>
                <a:spcPct val="90000"/>
              </a:lnSpc>
              <a:spcBef>
                <a:spcPts val="0"/>
              </a:spcBef>
              <a:spcAft>
                <a:spcPts val="0"/>
              </a:spcAft>
              <a:buClr>
                <a:srgbClr val="FFFFFF"/>
              </a:buClr>
              <a:buSzPts val="2400"/>
              <a:buFont typeface="Arial"/>
              <a:buNone/>
              <a:defRPr cap="none">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0" name="Google Shape;610;p84"/>
          <p:cNvSpPr txBox="1">
            <a:spLocks noGrp="1"/>
          </p:cNvSpPr>
          <p:nvPr>
            <p:ph type="body" idx="1"/>
          </p:nvPr>
        </p:nvSpPr>
        <p:spPr>
          <a:xfrm>
            <a:off x="831847" y="4101570"/>
            <a:ext cx="10515600" cy="558799"/>
          </a:xfrm>
          <a:prstGeom prst="rect">
            <a:avLst/>
          </a:prstGeom>
          <a:noFill/>
          <a:ln>
            <a:noFill/>
          </a:ln>
        </p:spPr>
        <p:txBody>
          <a:bodyPr spcFirstLastPara="1" wrap="square" lIns="68575" tIns="34275" rIns="68575" bIns="34275" anchor="t" anchorCtr="1">
            <a:normAutofit/>
          </a:bodyPr>
          <a:lstStyle>
            <a:lvl1pPr marL="457200" lvl="0" indent="-228600" algn="ctr">
              <a:lnSpc>
                <a:spcPct val="100000"/>
              </a:lnSpc>
              <a:spcBef>
                <a:spcPts val="0"/>
              </a:spcBef>
              <a:spcAft>
                <a:spcPts val="0"/>
              </a:spcAft>
              <a:buClr>
                <a:srgbClr val="FFFFFF"/>
              </a:buClr>
              <a:buSzPts val="1200"/>
              <a:buNone/>
              <a:defRPr sz="1400">
                <a:solidFill>
                  <a:srgbClr val="FFFFFF"/>
                </a:solidFill>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11" name="Google Shape;611;p84"/>
          <p:cNvPicPr preferRelativeResize="0"/>
          <p:nvPr/>
        </p:nvPicPr>
        <p:blipFill rotWithShape="1">
          <a:blip r:embed="rId2">
            <a:alphaModFix/>
          </a:blip>
          <a:srcRect/>
          <a:stretch/>
        </p:blipFill>
        <p:spPr>
          <a:xfrm>
            <a:off x="5522677" y="1597009"/>
            <a:ext cx="1078553" cy="1254923"/>
          </a:xfrm>
          <a:prstGeom prst="rect">
            <a:avLst/>
          </a:prstGeom>
          <a:noFill/>
          <a:ln>
            <a:noFill/>
          </a:ln>
        </p:spPr>
      </p:pic>
    </p:spTree>
    <p:extLst>
      <p:ext uri="{BB962C8B-B14F-4D97-AF65-F5344CB8AC3E}">
        <p14:creationId xmlns:p14="http://schemas.microsoft.com/office/powerpoint/2010/main" val="3285144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2"/>
        <p:cNvGrpSpPr/>
        <p:nvPr/>
      </p:nvGrpSpPr>
      <p:grpSpPr>
        <a:xfrm>
          <a:off x="0" y="0"/>
          <a:ext cx="0" cy="0"/>
          <a:chOff x="0" y="0"/>
          <a:chExt cx="0" cy="0"/>
        </a:xfrm>
      </p:grpSpPr>
      <p:sp>
        <p:nvSpPr>
          <p:cNvPr id="613" name="Google Shape;613;p85"/>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4" name="Google Shape;614;p85"/>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9640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615"/>
        <p:cNvGrpSpPr/>
        <p:nvPr/>
      </p:nvGrpSpPr>
      <p:grpSpPr>
        <a:xfrm>
          <a:off x="0" y="0"/>
          <a:ext cx="0" cy="0"/>
          <a:chOff x="0" y="0"/>
          <a:chExt cx="0" cy="0"/>
        </a:xfrm>
      </p:grpSpPr>
      <p:sp>
        <p:nvSpPr>
          <p:cNvPr id="616" name="Google Shape;616;p86"/>
          <p:cNvSpPr/>
          <p:nvPr/>
        </p:nvSpPr>
        <p:spPr>
          <a:xfrm>
            <a:off x="2" y="5879812"/>
            <a:ext cx="12191996" cy="978197"/>
          </a:xfrm>
          <a:prstGeom prst="rect">
            <a:avLst/>
          </a:prstGeom>
          <a:solidFill>
            <a:srgbClr val="FFFFFF"/>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122636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ll Out">
  <p:cSld name="Call Out">
    <p:spTree>
      <p:nvGrpSpPr>
        <p:cNvPr id="1" name="Shape 617"/>
        <p:cNvGrpSpPr/>
        <p:nvPr/>
      </p:nvGrpSpPr>
      <p:grpSpPr>
        <a:xfrm>
          <a:off x="0" y="0"/>
          <a:ext cx="0" cy="0"/>
          <a:chOff x="0" y="0"/>
          <a:chExt cx="0" cy="0"/>
        </a:xfrm>
      </p:grpSpPr>
      <p:sp>
        <p:nvSpPr>
          <p:cNvPr id="618" name="Google Shape;618;p87"/>
          <p:cNvSpPr/>
          <p:nvPr/>
        </p:nvSpPr>
        <p:spPr>
          <a:xfrm>
            <a:off x="2" y="0"/>
            <a:ext cx="12191996" cy="6858000"/>
          </a:xfrm>
          <a:prstGeom prst="rect">
            <a:avLst/>
          </a:prstGeom>
          <a:solidFill>
            <a:srgbClr val="44546A"/>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619" name="Google Shape;619;p87"/>
          <p:cNvSpPr txBox="1">
            <a:spLocks noGrp="1"/>
          </p:cNvSpPr>
          <p:nvPr>
            <p:ph type="body" idx="1"/>
          </p:nvPr>
        </p:nvSpPr>
        <p:spPr>
          <a:xfrm>
            <a:off x="1895306" y="1438279"/>
            <a:ext cx="8672855" cy="3973516"/>
          </a:xfrm>
          <a:prstGeom prst="rect">
            <a:avLst/>
          </a:prstGeom>
          <a:noFill/>
          <a:ln>
            <a:noFill/>
          </a:ln>
        </p:spPr>
        <p:txBody>
          <a:bodyPr spcFirstLastPara="1" wrap="square" lIns="68575" tIns="34275" rIns="68575" bIns="34275" anchor="ctr" anchorCtr="1">
            <a:noAutofit/>
          </a:bodyPr>
          <a:lstStyle>
            <a:lvl1pPr marL="457200" lvl="0" indent="-228600" algn="ctr">
              <a:lnSpc>
                <a:spcPct val="100000"/>
              </a:lnSpc>
              <a:spcBef>
                <a:spcPts val="0"/>
              </a:spcBef>
              <a:spcAft>
                <a:spcPts val="0"/>
              </a:spcAft>
              <a:buClr>
                <a:srgbClr val="FFFFFF"/>
              </a:buClr>
              <a:buSzPts val="3600"/>
              <a:buNone/>
              <a:defRPr sz="4100">
                <a:solidFill>
                  <a:srgbClr val="FFFFFF"/>
                </a:solidFill>
                <a:latin typeface="Cambria"/>
                <a:ea typeface="Cambria"/>
                <a:cs typeface="Cambria"/>
                <a:sym typeface="Cambria"/>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79793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Title">
  <p:cSld name="3_Title">
    <p:spTree>
      <p:nvGrpSpPr>
        <p:cNvPr id="1" name="Shape 136"/>
        <p:cNvGrpSpPr/>
        <p:nvPr/>
      </p:nvGrpSpPr>
      <p:grpSpPr>
        <a:xfrm>
          <a:off x="0" y="0"/>
          <a:ext cx="0" cy="0"/>
          <a:chOff x="0" y="0"/>
          <a:chExt cx="0" cy="0"/>
        </a:xfrm>
      </p:grpSpPr>
      <p:sp>
        <p:nvSpPr>
          <p:cNvPr id="137" name="Google Shape;137;p23"/>
          <p:cNvSpPr/>
          <p:nvPr/>
        </p:nvSpPr>
        <p:spPr>
          <a:xfrm rot="10800000">
            <a:off x="-1" y="6222571"/>
            <a:ext cx="12192000" cy="635429"/>
          </a:xfrm>
          <a:prstGeom prst="rect">
            <a:avLst/>
          </a:prstGeom>
          <a:gradFill>
            <a:gsLst>
              <a:gs pos="0">
                <a:srgbClr val="FBFBFB"/>
              </a:gs>
              <a:gs pos="100000">
                <a:srgbClr val="FFFFFF">
                  <a:alpha val="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38" name="Google Shape;138;p23" descr="A screenshot of a cell phone&#10;&#10;Description automatically generated"/>
          <p:cNvPicPr preferRelativeResize="0"/>
          <p:nvPr/>
        </p:nvPicPr>
        <p:blipFill rotWithShape="1">
          <a:blip r:embed="rId2">
            <a:alphaModFix/>
          </a:blip>
          <a:srcRect/>
          <a:stretch/>
        </p:blipFill>
        <p:spPr>
          <a:xfrm>
            <a:off x="1192755" y="5794884"/>
            <a:ext cx="2937299" cy="655927"/>
          </a:xfrm>
          <a:prstGeom prst="rect">
            <a:avLst/>
          </a:prstGeom>
          <a:noFill/>
          <a:ln>
            <a:noFill/>
          </a:ln>
        </p:spPr>
      </p:pic>
      <p:sp>
        <p:nvSpPr>
          <p:cNvPr id="139" name="Google Shape;139;p23"/>
          <p:cNvSpPr/>
          <p:nvPr/>
        </p:nvSpPr>
        <p:spPr>
          <a:xfrm>
            <a:off x="-98853" y="-12603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0" name="Google Shape;140;p23"/>
          <p:cNvSpPr txBox="1">
            <a:spLocks noGrp="1"/>
          </p:cNvSpPr>
          <p:nvPr>
            <p:ph type="body" idx="1"/>
          </p:nvPr>
        </p:nvSpPr>
        <p:spPr>
          <a:xfrm>
            <a:off x="1192215" y="4891089"/>
            <a:ext cx="6846887" cy="568325"/>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rgbClr val="2C2C2C"/>
              </a:buClr>
              <a:buSzPts val="900"/>
              <a:buNone/>
              <a:defRPr i="1"/>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41" name="Google Shape;141;p23"/>
          <p:cNvGrpSpPr/>
          <p:nvPr/>
        </p:nvGrpSpPr>
        <p:grpSpPr>
          <a:xfrm rot="10800000">
            <a:off x="7232" y="-431392"/>
            <a:ext cx="12191997" cy="7289392"/>
            <a:chOff x="0" y="0"/>
            <a:chExt cx="12274836" cy="7338920"/>
          </a:xfrm>
        </p:grpSpPr>
        <p:sp>
          <p:nvSpPr>
            <p:cNvPr id="142" name="Google Shape;142;p23"/>
            <p:cNvSpPr/>
            <p:nvPr/>
          </p:nvSpPr>
          <p:spPr>
            <a:xfrm>
              <a:off x="0" y="0"/>
              <a:ext cx="890182" cy="3778184"/>
            </a:xfrm>
            <a:custGeom>
              <a:avLst/>
              <a:gdLst/>
              <a:ahLst/>
              <a:cxnLst/>
              <a:rect l="l" t="t" r="r" b="b"/>
              <a:pathLst>
                <a:path w="890182" h="3778184" extrusionOk="0">
                  <a:moveTo>
                    <a:pt x="432350" y="3778185"/>
                  </a:moveTo>
                  <a:lnTo>
                    <a:pt x="0" y="3778185"/>
                  </a:lnTo>
                  <a:lnTo>
                    <a:pt x="0" y="3718726"/>
                  </a:lnTo>
                  <a:lnTo>
                    <a:pt x="432350" y="3718726"/>
                  </a:lnTo>
                  <a:cubicBezTo>
                    <a:pt x="652348" y="3718726"/>
                    <a:pt x="830724" y="3540350"/>
                    <a:pt x="830724" y="3320352"/>
                  </a:cubicBezTo>
                  <a:lnTo>
                    <a:pt x="830724" y="0"/>
                  </a:lnTo>
                  <a:lnTo>
                    <a:pt x="890183" y="0"/>
                  </a:lnTo>
                  <a:lnTo>
                    <a:pt x="890183" y="3320352"/>
                  </a:lnTo>
                  <a:cubicBezTo>
                    <a:pt x="890183" y="3573477"/>
                    <a:pt x="684625" y="3778185"/>
                    <a:pt x="432350" y="3778185"/>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3" name="Google Shape;143;p23"/>
            <p:cNvSpPr/>
            <p:nvPr/>
          </p:nvSpPr>
          <p:spPr>
            <a:xfrm>
              <a:off x="1056667" y="4685356"/>
              <a:ext cx="8660597" cy="2062372"/>
            </a:xfrm>
            <a:custGeom>
              <a:avLst/>
              <a:gdLst/>
              <a:ahLst/>
              <a:cxnLst/>
              <a:rect l="l" t="t" r="r" b="b"/>
              <a:pathLst>
                <a:path w="8660597" h="2062372" extrusionOk="0">
                  <a:moveTo>
                    <a:pt x="8203611" y="2062373"/>
                  </a:moveTo>
                  <a:lnTo>
                    <a:pt x="457833" y="2062373"/>
                  </a:lnTo>
                  <a:cubicBezTo>
                    <a:pt x="205558" y="2062373"/>
                    <a:pt x="0" y="1856815"/>
                    <a:pt x="0" y="1604540"/>
                  </a:cubicBezTo>
                  <a:lnTo>
                    <a:pt x="0" y="29729"/>
                  </a:lnTo>
                  <a:cubicBezTo>
                    <a:pt x="0" y="13591"/>
                    <a:pt x="13591" y="0"/>
                    <a:pt x="29729" y="0"/>
                  </a:cubicBezTo>
                  <a:cubicBezTo>
                    <a:pt x="45868" y="0"/>
                    <a:pt x="59459" y="13591"/>
                    <a:pt x="59459" y="29729"/>
                  </a:cubicBezTo>
                  <a:lnTo>
                    <a:pt x="59459" y="1604540"/>
                  </a:lnTo>
                  <a:cubicBezTo>
                    <a:pt x="59459" y="1824538"/>
                    <a:pt x="237835" y="2002914"/>
                    <a:pt x="457833" y="2002914"/>
                  </a:cubicBezTo>
                  <a:lnTo>
                    <a:pt x="8202762" y="2002914"/>
                  </a:lnTo>
                  <a:cubicBezTo>
                    <a:pt x="8422760" y="2002914"/>
                    <a:pt x="8601136" y="1824538"/>
                    <a:pt x="8601136" y="1604540"/>
                  </a:cubicBezTo>
                  <a:lnTo>
                    <a:pt x="8601136" y="468876"/>
                  </a:lnTo>
                  <a:cubicBezTo>
                    <a:pt x="8601136" y="452737"/>
                    <a:pt x="8614726" y="439146"/>
                    <a:pt x="8630865" y="439146"/>
                  </a:cubicBezTo>
                  <a:cubicBezTo>
                    <a:pt x="8647004" y="439146"/>
                    <a:pt x="8660595" y="452737"/>
                    <a:pt x="8660595" y="468876"/>
                  </a:cubicBezTo>
                  <a:lnTo>
                    <a:pt x="8660595" y="1605389"/>
                  </a:lnTo>
                  <a:cubicBezTo>
                    <a:pt x="8661444" y="1857664"/>
                    <a:pt x="8455887" y="2062373"/>
                    <a:pt x="8203611" y="2062373"/>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4" name="Google Shape;144;p23"/>
            <p:cNvSpPr/>
            <p:nvPr/>
          </p:nvSpPr>
          <p:spPr>
            <a:xfrm>
              <a:off x="7397519" y="5124502"/>
              <a:ext cx="4877317" cy="2214417"/>
            </a:xfrm>
            <a:custGeom>
              <a:avLst/>
              <a:gdLst/>
              <a:ahLst/>
              <a:cxnLst/>
              <a:rect l="l" t="t" r="r" b="b"/>
              <a:pathLst>
                <a:path w="4877317" h="2214417" extrusionOk="0">
                  <a:moveTo>
                    <a:pt x="59459" y="2214418"/>
                  </a:moveTo>
                  <a:lnTo>
                    <a:pt x="0" y="2214418"/>
                  </a:lnTo>
                  <a:lnTo>
                    <a:pt x="0" y="457833"/>
                  </a:lnTo>
                  <a:cubicBezTo>
                    <a:pt x="0" y="204709"/>
                    <a:pt x="204708" y="0"/>
                    <a:pt x="457832" y="0"/>
                  </a:cubicBezTo>
                  <a:lnTo>
                    <a:pt x="4877318" y="0"/>
                  </a:lnTo>
                  <a:lnTo>
                    <a:pt x="4877318" y="59459"/>
                  </a:lnTo>
                  <a:lnTo>
                    <a:pt x="457832" y="59459"/>
                  </a:lnTo>
                  <a:cubicBezTo>
                    <a:pt x="237835" y="59459"/>
                    <a:pt x="59459" y="237835"/>
                    <a:pt x="59459" y="457833"/>
                  </a:cubicBezTo>
                  <a:lnTo>
                    <a:pt x="59459" y="2214418"/>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5" name="Google Shape;145;p23"/>
            <p:cNvSpPr/>
            <p:nvPr/>
          </p:nvSpPr>
          <p:spPr>
            <a:xfrm>
              <a:off x="9688853" y="5421573"/>
              <a:ext cx="727095" cy="1496664"/>
            </a:xfrm>
            <a:custGeom>
              <a:avLst/>
              <a:gdLst/>
              <a:ahLst/>
              <a:cxnLst/>
              <a:rect l="l" t="t" r="r" b="b"/>
              <a:pathLst>
                <a:path w="727095" h="1496664" extrusionOk="0">
                  <a:moveTo>
                    <a:pt x="727096" y="1496664"/>
                  </a:moveTo>
                  <a:lnTo>
                    <a:pt x="667637" y="1496664"/>
                  </a:lnTo>
                  <a:lnTo>
                    <a:pt x="667637" y="457833"/>
                  </a:lnTo>
                  <a:cubicBezTo>
                    <a:pt x="667637" y="237835"/>
                    <a:pt x="489261" y="59459"/>
                    <a:pt x="269263" y="59459"/>
                  </a:cubicBezTo>
                  <a:lnTo>
                    <a:pt x="0" y="59459"/>
                  </a:lnTo>
                  <a:lnTo>
                    <a:pt x="0" y="0"/>
                  </a:lnTo>
                  <a:lnTo>
                    <a:pt x="269263" y="0"/>
                  </a:lnTo>
                  <a:cubicBezTo>
                    <a:pt x="521539" y="0"/>
                    <a:pt x="727096" y="205558"/>
                    <a:pt x="727096" y="457833"/>
                  </a:cubicBezTo>
                  <a:lnTo>
                    <a:pt x="727096" y="1496664"/>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6" name="Google Shape;146;p23"/>
            <p:cNvSpPr/>
            <p:nvPr/>
          </p:nvSpPr>
          <p:spPr>
            <a:xfrm>
              <a:off x="1452492" y="3641429"/>
              <a:ext cx="1024389" cy="59458"/>
            </a:xfrm>
            <a:custGeom>
              <a:avLst/>
              <a:gdLst/>
              <a:ahLst/>
              <a:cxnLst/>
              <a:rect l="l" t="t" r="r" b="b"/>
              <a:pathLst>
                <a:path w="1024389" h="59458" extrusionOk="0">
                  <a:moveTo>
                    <a:pt x="1024390" y="59459"/>
                  </a:moveTo>
                  <a:lnTo>
                    <a:pt x="29729" y="59459"/>
                  </a:lnTo>
                  <a:cubicBezTo>
                    <a:pt x="13591" y="59459"/>
                    <a:pt x="0" y="45868"/>
                    <a:pt x="0" y="29729"/>
                  </a:cubicBezTo>
                  <a:lnTo>
                    <a:pt x="0" y="29729"/>
                  </a:lnTo>
                  <a:cubicBezTo>
                    <a:pt x="0" y="13590"/>
                    <a:pt x="13591" y="0"/>
                    <a:pt x="29729" y="0"/>
                  </a:cubicBezTo>
                  <a:lnTo>
                    <a:pt x="1024390" y="0"/>
                  </a:lnTo>
                  <a:lnTo>
                    <a:pt x="1024390" y="59459"/>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7" name="Google Shape;147;p23"/>
            <p:cNvSpPr/>
            <p:nvPr/>
          </p:nvSpPr>
          <p:spPr>
            <a:xfrm>
              <a:off x="830724" y="1038830"/>
              <a:ext cx="7879136" cy="4145130"/>
            </a:xfrm>
            <a:custGeom>
              <a:avLst/>
              <a:gdLst/>
              <a:ahLst/>
              <a:cxnLst/>
              <a:rect l="l" t="t" r="r" b="b"/>
              <a:pathLst>
                <a:path w="7879136" h="4145130" extrusionOk="0">
                  <a:moveTo>
                    <a:pt x="7849408" y="4145131"/>
                  </a:moveTo>
                  <a:cubicBezTo>
                    <a:pt x="7833269" y="4145131"/>
                    <a:pt x="7819678" y="4131541"/>
                    <a:pt x="7819678" y="4115402"/>
                  </a:cubicBezTo>
                  <a:lnTo>
                    <a:pt x="7819678" y="3587067"/>
                  </a:lnTo>
                  <a:cubicBezTo>
                    <a:pt x="7819678" y="3367070"/>
                    <a:pt x="7641302" y="3188693"/>
                    <a:pt x="7421304" y="3188693"/>
                  </a:cubicBezTo>
                  <a:lnTo>
                    <a:pt x="2734254" y="3188693"/>
                  </a:lnTo>
                  <a:cubicBezTo>
                    <a:pt x="2481979" y="3188693"/>
                    <a:pt x="2276422" y="2983135"/>
                    <a:pt x="2276422" y="2730860"/>
                  </a:cubicBezTo>
                  <a:lnTo>
                    <a:pt x="2276422" y="457833"/>
                  </a:lnTo>
                  <a:cubicBezTo>
                    <a:pt x="2276422" y="237835"/>
                    <a:pt x="2098045" y="59459"/>
                    <a:pt x="1878048" y="59459"/>
                  </a:cubicBezTo>
                  <a:lnTo>
                    <a:pt x="29729" y="59459"/>
                  </a:lnTo>
                  <a:cubicBezTo>
                    <a:pt x="13591" y="59459"/>
                    <a:pt x="0" y="45868"/>
                    <a:pt x="0" y="29729"/>
                  </a:cubicBezTo>
                  <a:cubicBezTo>
                    <a:pt x="0" y="13591"/>
                    <a:pt x="13591" y="0"/>
                    <a:pt x="29729" y="0"/>
                  </a:cubicBezTo>
                  <a:lnTo>
                    <a:pt x="1878897" y="0"/>
                  </a:lnTo>
                  <a:cubicBezTo>
                    <a:pt x="2131172" y="0"/>
                    <a:pt x="2336730" y="205558"/>
                    <a:pt x="2336730" y="457833"/>
                  </a:cubicBezTo>
                  <a:lnTo>
                    <a:pt x="2336730" y="2730860"/>
                  </a:lnTo>
                  <a:cubicBezTo>
                    <a:pt x="2336730" y="2950858"/>
                    <a:pt x="2515106" y="3129234"/>
                    <a:pt x="2735103" y="3129234"/>
                  </a:cubicBezTo>
                  <a:lnTo>
                    <a:pt x="7421304" y="3129234"/>
                  </a:lnTo>
                  <a:cubicBezTo>
                    <a:pt x="7673579" y="3129234"/>
                    <a:pt x="7879137" y="3334792"/>
                    <a:pt x="7879137" y="3587067"/>
                  </a:cubicBezTo>
                  <a:lnTo>
                    <a:pt x="7879137" y="4115402"/>
                  </a:lnTo>
                  <a:cubicBezTo>
                    <a:pt x="7879137" y="4131541"/>
                    <a:pt x="7865546" y="4145131"/>
                    <a:pt x="7849408" y="4145131"/>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8" name="Google Shape;148;p23"/>
            <p:cNvSpPr/>
            <p:nvPr/>
          </p:nvSpPr>
          <p:spPr>
            <a:xfrm>
              <a:off x="2476882" y="2853175"/>
              <a:ext cx="2040285" cy="4485745"/>
            </a:xfrm>
            <a:custGeom>
              <a:avLst/>
              <a:gdLst/>
              <a:ahLst/>
              <a:cxnLst/>
              <a:rect l="l" t="t" r="r" b="b"/>
              <a:pathLst>
                <a:path w="2040285" h="4485745" extrusionOk="0">
                  <a:moveTo>
                    <a:pt x="2040285" y="4485745"/>
                  </a:moveTo>
                  <a:lnTo>
                    <a:pt x="1980826" y="4485745"/>
                  </a:lnTo>
                  <a:lnTo>
                    <a:pt x="1980826" y="457833"/>
                  </a:lnTo>
                  <a:cubicBezTo>
                    <a:pt x="1980826" y="237835"/>
                    <a:pt x="1802450" y="59459"/>
                    <a:pt x="1582453" y="59459"/>
                  </a:cubicBezTo>
                  <a:lnTo>
                    <a:pt x="0" y="59459"/>
                  </a:lnTo>
                  <a:lnTo>
                    <a:pt x="0" y="0"/>
                  </a:lnTo>
                  <a:lnTo>
                    <a:pt x="1582453" y="0"/>
                  </a:lnTo>
                  <a:cubicBezTo>
                    <a:pt x="1834728" y="0"/>
                    <a:pt x="2040285" y="205558"/>
                    <a:pt x="2040285" y="457833"/>
                  </a:cubicBezTo>
                  <a:lnTo>
                    <a:pt x="2040285" y="4485745"/>
                  </a:ln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9" name="Google Shape;149;p23"/>
            <p:cNvSpPr/>
            <p:nvPr/>
          </p:nvSpPr>
          <p:spPr>
            <a:xfrm>
              <a:off x="0" y="0"/>
              <a:ext cx="2506611" cy="4715086"/>
            </a:xfrm>
            <a:custGeom>
              <a:avLst/>
              <a:gdLst/>
              <a:ahLst/>
              <a:cxnLst/>
              <a:rect l="l" t="t" r="r" b="b"/>
              <a:pathLst>
                <a:path w="2506611" h="4715086" extrusionOk="0">
                  <a:moveTo>
                    <a:pt x="2048779" y="4715086"/>
                  </a:moveTo>
                  <a:lnTo>
                    <a:pt x="0" y="4715086"/>
                  </a:lnTo>
                  <a:lnTo>
                    <a:pt x="0" y="4655628"/>
                  </a:lnTo>
                  <a:lnTo>
                    <a:pt x="2048779" y="4655628"/>
                  </a:lnTo>
                  <a:cubicBezTo>
                    <a:pt x="2268777" y="4655628"/>
                    <a:pt x="2447153" y="4477251"/>
                    <a:pt x="2447153" y="4257254"/>
                  </a:cubicBezTo>
                  <a:lnTo>
                    <a:pt x="2447153" y="0"/>
                  </a:lnTo>
                  <a:lnTo>
                    <a:pt x="2506612" y="0"/>
                  </a:lnTo>
                  <a:lnTo>
                    <a:pt x="2506612" y="4257254"/>
                  </a:lnTo>
                  <a:cubicBezTo>
                    <a:pt x="2506612" y="4510378"/>
                    <a:pt x="2301055" y="4715086"/>
                    <a:pt x="2048779" y="4715086"/>
                  </a:cubicBezTo>
                  <a:close/>
                </a:path>
              </a:pathLst>
            </a:custGeom>
            <a:solidFill>
              <a:srgbClr val="DAF4F6"/>
            </a:solidFill>
            <a:ln w="349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0" name="Google Shape;150;p23"/>
            <p:cNvSpPr/>
            <p:nvPr/>
          </p:nvSpPr>
          <p:spPr>
            <a:xfrm rot="10800000">
              <a:off x="1363391" y="391498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9" y="139400"/>
                    <a:pt x="248877" y="126659"/>
                  </a:cubicBezTo>
                  <a:cubicBezTo>
                    <a:pt x="248877" y="124110"/>
                    <a:pt x="249727" y="121562"/>
                    <a:pt x="249727" y="119014"/>
                  </a:cubicBezTo>
                  <a:cubicBezTo>
                    <a:pt x="249727" y="118165"/>
                    <a:pt x="249727" y="117315"/>
                    <a:pt x="249727" y="117315"/>
                  </a:cubicBezTo>
                  <a:lnTo>
                    <a:pt x="249727" y="116466"/>
                  </a:lnTo>
                  <a:cubicBezTo>
                    <a:pt x="252275" y="55308"/>
                    <a:pt x="197913" y="2645"/>
                    <a:pt x="129110" y="96"/>
                  </a:cubicBezTo>
                  <a:close/>
                  <a:moveTo>
                    <a:pt x="123165" y="157237"/>
                  </a:moveTo>
                  <a:cubicBezTo>
                    <a:pt x="96833" y="156388"/>
                    <a:pt x="76447" y="134303"/>
                    <a:pt x="77296" y="108821"/>
                  </a:cubicBezTo>
                  <a:cubicBezTo>
                    <a:pt x="78146" y="82489"/>
                    <a:pt x="100230" y="62103"/>
                    <a:pt x="125713" y="62953"/>
                  </a:cubicBezTo>
                  <a:cubicBezTo>
                    <a:pt x="152045" y="63802"/>
                    <a:pt x="171581" y="85887"/>
                    <a:pt x="170732" y="111369"/>
                  </a:cubicBezTo>
                  <a:cubicBezTo>
                    <a:pt x="170732" y="137701"/>
                    <a:pt x="149496"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1" name="Google Shape;151;p23"/>
            <p:cNvSpPr/>
            <p:nvPr/>
          </p:nvSpPr>
          <p:spPr>
            <a:xfrm rot="10800000">
              <a:off x="1951101" y="1460214"/>
              <a:ext cx="249812" cy="291444"/>
            </a:xfrm>
            <a:custGeom>
              <a:avLst/>
              <a:gdLst/>
              <a:ahLst/>
              <a:cxnLst/>
              <a:rect l="l" t="t" r="r" b="b"/>
              <a:pathLst>
                <a:path w="249812" h="291444" extrusionOk="0">
                  <a:moveTo>
                    <a:pt x="129110" y="96"/>
                  </a:moveTo>
                  <a:cubicBezTo>
                    <a:pt x="60308" y="-2452"/>
                    <a:pt x="2548" y="45964"/>
                    <a:pt x="0" y="108821"/>
                  </a:cubicBezTo>
                  <a:lnTo>
                    <a:pt x="0" y="111369"/>
                  </a:lnTo>
                  <a:cubicBezTo>
                    <a:pt x="0" y="113917"/>
                    <a:pt x="0" y="116466"/>
                    <a:pt x="0" y="119014"/>
                  </a:cubicBezTo>
                  <a:cubicBezTo>
                    <a:pt x="849" y="132604"/>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2"/>
                  </a:cubicBezTo>
                  <a:lnTo>
                    <a:pt x="16139" y="169129"/>
                  </a:lnTo>
                  <a:cubicBezTo>
                    <a:pt x="16988" y="169979"/>
                    <a:pt x="17838" y="171677"/>
                    <a:pt x="18687" y="172527"/>
                  </a:cubicBezTo>
                  <a:lnTo>
                    <a:pt x="45019" y="204805"/>
                  </a:lnTo>
                  <a:cubicBezTo>
                    <a:pt x="48416" y="209052"/>
                    <a:pt x="52663" y="213299"/>
                    <a:pt x="56061" y="218395"/>
                  </a:cubicBezTo>
                  <a:cubicBezTo>
                    <a:pt x="57760" y="220094"/>
                    <a:pt x="59459" y="221793"/>
                    <a:pt x="61158" y="223491"/>
                  </a:cubicBezTo>
                  <a:cubicBezTo>
                    <a:pt x="70501" y="234534"/>
                    <a:pt x="83242" y="248974"/>
                    <a:pt x="93435" y="260865"/>
                  </a:cubicBezTo>
                  <a:cubicBezTo>
                    <a:pt x="97682" y="265962"/>
                    <a:pt x="101080" y="271059"/>
                    <a:pt x="104478"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1"/>
                    <a:pt x="146948" y="262564"/>
                  </a:cubicBezTo>
                  <a:cubicBezTo>
                    <a:pt x="157991" y="251522"/>
                    <a:pt x="170732" y="237932"/>
                    <a:pt x="181774" y="227738"/>
                  </a:cubicBezTo>
                  <a:cubicBezTo>
                    <a:pt x="183473" y="226040"/>
                    <a:pt x="185172" y="224341"/>
                    <a:pt x="186870" y="222642"/>
                  </a:cubicBezTo>
                  <a:cubicBezTo>
                    <a:pt x="191117" y="218395"/>
                    <a:pt x="195365" y="214148"/>
                    <a:pt x="198762" y="209901"/>
                  </a:cubicBezTo>
                  <a:lnTo>
                    <a:pt x="226793" y="179322"/>
                  </a:lnTo>
                  <a:cubicBezTo>
                    <a:pt x="228492" y="177623"/>
                    <a:pt x="229341" y="175924"/>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2"/>
                    <a:pt x="236136" y="164033"/>
                  </a:cubicBezTo>
                  <a:cubicBezTo>
                    <a:pt x="242932" y="152141"/>
                    <a:pt x="247179" y="139400"/>
                    <a:pt x="248877" y="126658"/>
                  </a:cubicBezTo>
                  <a:cubicBezTo>
                    <a:pt x="248877" y="124110"/>
                    <a:pt x="249727" y="121562"/>
                    <a:pt x="249727" y="119014"/>
                  </a:cubicBezTo>
                  <a:cubicBezTo>
                    <a:pt x="249727" y="118164"/>
                    <a:pt x="249727" y="117315"/>
                    <a:pt x="249727" y="117315"/>
                  </a:cubicBezTo>
                  <a:lnTo>
                    <a:pt x="249727" y="116466"/>
                  </a:lnTo>
                  <a:cubicBezTo>
                    <a:pt x="252275" y="54458"/>
                    <a:pt x="197913" y="1795"/>
                    <a:pt x="129110" y="96"/>
                  </a:cubicBezTo>
                  <a:close/>
                  <a:moveTo>
                    <a:pt x="123165" y="157237"/>
                  </a:moveTo>
                  <a:cubicBezTo>
                    <a:pt x="96833" y="156388"/>
                    <a:pt x="76447" y="134303"/>
                    <a:pt x="77296" y="108821"/>
                  </a:cubicBezTo>
                  <a:cubicBezTo>
                    <a:pt x="78146" y="82489"/>
                    <a:pt x="100231" y="62103"/>
                    <a:pt x="125713" y="62953"/>
                  </a:cubicBezTo>
                  <a:cubicBezTo>
                    <a:pt x="152045" y="63802"/>
                    <a:pt x="171581" y="85887"/>
                    <a:pt x="170732" y="111369"/>
                  </a:cubicBezTo>
                  <a:cubicBezTo>
                    <a:pt x="171581" y="137701"/>
                    <a:pt x="149496"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2" name="Google Shape;152;p23"/>
            <p:cNvSpPr/>
            <p:nvPr/>
          </p:nvSpPr>
          <p:spPr>
            <a:xfrm rot="10800000">
              <a:off x="3413112" y="3107678"/>
              <a:ext cx="249814" cy="291444"/>
            </a:xfrm>
            <a:custGeom>
              <a:avLst/>
              <a:gdLst/>
              <a:ahLst/>
              <a:cxnLst/>
              <a:rect l="l" t="t" r="r" b="b"/>
              <a:pathLst>
                <a:path w="249814" h="291444" extrusionOk="0">
                  <a:moveTo>
                    <a:pt x="129110" y="96"/>
                  </a:moveTo>
                  <a:cubicBezTo>
                    <a:pt x="60308" y="-2452"/>
                    <a:pt x="2548" y="45965"/>
                    <a:pt x="0" y="108821"/>
                  </a:cubicBezTo>
                  <a:lnTo>
                    <a:pt x="0" y="111369"/>
                  </a:lnTo>
                  <a:cubicBezTo>
                    <a:pt x="0" y="113918"/>
                    <a:pt x="0" y="116466"/>
                    <a:pt x="0" y="119014"/>
                  </a:cubicBezTo>
                  <a:cubicBezTo>
                    <a:pt x="849" y="132604"/>
                    <a:pt x="4247" y="145346"/>
                    <a:pt x="10193" y="157237"/>
                  </a:cubicBezTo>
                  <a:cubicBezTo>
                    <a:pt x="11042" y="158936"/>
                    <a:pt x="11892"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9" y="169129"/>
                  </a:lnTo>
                  <a:cubicBezTo>
                    <a:pt x="16988" y="169979"/>
                    <a:pt x="17837" y="171677"/>
                    <a:pt x="18687" y="172527"/>
                  </a:cubicBezTo>
                  <a:lnTo>
                    <a:pt x="45019" y="204805"/>
                  </a:lnTo>
                  <a:cubicBezTo>
                    <a:pt x="48416" y="209052"/>
                    <a:pt x="52663" y="213299"/>
                    <a:pt x="56061" y="218395"/>
                  </a:cubicBezTo>
                  <a:cubicBezTo>
                    <a:pt x="57760" y="220094"/>
                    <a:pt x="59459" y="221793"/>
                    <a:pt x="61157" y="223492"/>
                  </a:cubicBezTo>
                  <a:cubicBezTo>
                    <a:pt x="70501" y="234534"/>
                    <a:pt x="83242" y="248974"/>
                    <a:pt x="93435" y="260866"/>
                  </a:cubicBezTo>
                  <a:cubicBezTo>
                    <a:pt x="97682" y="265962"/>
                    <a:pt x="101080" y="271059"/>
                    <a:pt x="104477" y="274456"/>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6" y="275306"/>
                  </a:lnTo>
                  <a:cubicBezTo>
                    <a:pt x="138454" y="271059"/>
                    <a:pt x="142701" y="266812"/>
                    <a:pt x="146948" y="262565"/>
                  </a:cubicBezTo>
                  <a:cubicBezTo>
                    <a:pt x="157990" y="251522"/>
                    <a:pt x="170731"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0"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7" y="167430"/>
                    <a:pt x="235287"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5308"/>
                    <a:pt x="198762" y="2645"/>
                    <a:pt x="129110" y="96"/>
                  </a:cubicBezTo>
                  <a:close/>
                  <a:moveTo>
                    <a:pt x="124014" y="157237"/>
                  </a:moveTo>
                  <a:cubicBezTo>
                    <a:pt x="97682" y="156388"/>
                    <a:pt x="77296" y="134303"/>
                    <a:pt x="78146" y="108821"/>
                  </a:cubicBezTo>
                  <a:cubicBezTo>
                    <a:pt x="78995" y="82489"/>
                    <a:pt x="101080" y="62103"/>
                    <a:pt x="126562" y="62953"/>
                  </a:cubicBezTo>
                  <a:cubicBezTo>
                    <a:pt x="152894" y="63802"/>
                    <a:pt x="172430" y="85887"/>
                    <a:pt x="171581" y="111369"/>
                  </a:cubicBezTo>
                  <a:cubicBezTo>
                    <a:pt x="171581" y="137701"/>
                    <a:pt x="149496" y="158087"/>
                    <a:pt x="124014"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3" name="Google Shape;153;p23"/>
            <p:cNvSpPr/>
            <p:nvPr/>
          </p:nvSpPr>
          <p:spPr>
            <a:xfrm rot="10800000">
              <a:off x="4770292" y="6104797"/>
              <a:ext cx="249814" cy="291444"/>
            </a:xfrm>
            <a:custGeom>
              <a:avLst/>
              <a:gdLst/>
              <a:ahLst/>
              <a:cxnLst/>
              <a:rect l="l" t="t" r="r" b="b"/>
              <a:pathLst>
                <a:path w="249814" h="291444" extrusionOk="0">
                  <a:moveTo>
                    <a:pt x="129111" y="96"/>
                  </a:moveTo>
                  <a:cubicBezTo>
                    <a:pt x="60308" y="-2452"/>
                    <a:pt x="2548" y="45965"/>
                    <a:pt x="0" y="108821"/>
                  </a:cubicBezTo>
                  <a:lnTo>
                    <a:pt x="0" y="111369"/>
                  </a:lnTo>
                  <a:cubicBezTo>
                    <a:pt x="0" y="113918"/>
                    <a:pt x="0" y="116466"/>
                    <a:pt x="0" y="119014"/>
                  </a:cubicBezTo>
                  <a:cubicBezTo>
                    <a:pt x="850" y="132605"/>
                    <a:pt x="4247" y="145346"/>
                    <a:pt x="10193" y="157237"/>
                  </a:cubicBezTo>
                  <a:cubicBezTo>
                    <a:pt x="11042" y="158936"/>
                    <a:pt x="11892" y="160635"/>
                    <a:pt x="12741" y="162334"/>
                  </a:cubicBezTo>
                  <a:cubicBezTo>
                    <a:pt x="12741" y="163183"/>
                    <a:pt x="13591" y="163183"/>
                    <a:pt x="13591" y="164033"/>
                  </a:cubicBezTo>
                  <a:cubicBezTo>
                    <a:pt x="13591" y="164033"/>
                    <a:pt x="13591" y="164033"/>
                    <a:pt x="13591" y="164033"/>
                  </a:cubicBezTo>
                  <a:cubicBezTo>
                    <a:pt x="13591" y="164882"/>
                    <a:pt x="14440" y="164882"/>
                    <a:pt x="14440" y="165731"/>
                  </a:cubicBezTo>
                  <a:lnTo>
                    <a:pt x="16139" y="169129"/>
                  </a:lnTo>
                  <a:cubicBezTo>
                    <a:pt x="16988" y="169979"/>
                    <a:pt x="17838" y="171677"/>
                    <a:pt x="18687" y="172527"/>
                  </a:cubicBezTo>
                  <a:lnTo>
                    <a:pt x="45019" y="204805"/>
                  </a:lnTo>
                  <a:cubicBezTo>
                    <a:pt x="48417" y="209052"/>
                    <a:pt x="52664" y="213299"/>
                    <a:pt x="56061" y="218395"/>
                  </a:cubicBezTo>
                  <a:cubicBezTo>
                    <a:pt x="57760" y="220094"/>
                    <a:pt x="59459" y="221793"/>
                    <a:pt x="61158" y="223492"/>
                  </a:cubicBezTo>
                  <a:cubicBezTo>
                    <a:pt x="70501" y="234534"/>
                    <a:pt x="83242" y="248974"/>
                    <a:pt x="93435" y="260866"/>
                  </a:cubicBezTo>
                  <a:cubicBezTo>
                    <a:pt x="97682" y="265963"/>
                    <a:pt x="101080" y="271059"/>
                    <a:pt x="104477" y="274457"/>
                  </a:cubicBezTo>
                  <a:lnTo>
                    <a:pt x="117219" y="290595"/>
                  </a:lnTo>
                  <a:cubicBezTo>
                    <a:pt x="117219" y="290595"/>
                    <a:pt x="118068" y="291445"/>
                    <a:pt x="118068" y="291445"/>
                  </a:cubicBezTo>
                  <a:cubicBezTo>
                    <a:pt x="118068" y="291445"/>
                    <a:pt x="118068" y="291445"/>
                    <a:pt x="118918" y="291445"/>
                  </a:cubicBezTo>
                  <a:lnTo>
                    <a:pt x="119767" y="291445"/>
                  </a:lnTo>
                  <a:cubicBezTo>
                    <a:pt x="119767" y="291445"/>
                    <a:pt x="119767" y="291445"/>
                    <a:pt x="120616" y="291445"/>
                  </a:cubicBezTo>
                  <a:cubicBezTo>
                    <a:pt x="120616" y="291445"/>
                    <a:pt x="121466" y="291445"/>
                    <a:pt x="121466" y="290595"/>
                  </a:cubicBezTo>
                  <a:lnTo>
                    <a:pt x="135057" y="275306"/>
                  </a:lnTo>
                  <a:cubicBezTo>
                    <a:pt x="138454" y="271059"/>
                    <a:pt x="142701" y="266812"/>
                    <a:pt x="146948" y="262565"/>
                  </a:cubicBezTo>
                  <a:cubicBezTo>
                    <a:pt x="157991" y="251522"/>
                    <a:pt x="170732" y="237932"/>
                    <a:pt x="181774" y="227739"/>
                  </a:cubicBezTo>
                  <a:cubicBezTo>
                    <a:pt x="183473" y="226040"/>
                    <a:pt x="185172" y="224341"/>
                    <a:pt x="186870" y="222642"/>
                  </a:cubicBezTo>
                  <a:cubicBezTo>
                    <a:pt x="191117" y="218395"/>
                    <a:pt x="195365" y="214148"/>
                    <a:pt x="198762" y="209901"/>
                  </a:cubicBezTo>
                  <a:lnTo>
                    <a:pt x="226793" y="179322"/>
                  </a:lnTo>
                  <a:cubicBezTo>
                    <a:pt x="228492" y="177623"/>
                    <a:pt x="229341" y="175925"/>
                    <a:pt x="230191" y="175075"/>
                  </a:cubicBezTo>
                  <a:lnTo>
                    <a:pt x="231889" y="172527"/>
                  </a:lnTo>
                  <a:cubicBezTo>
                    <a:pt x="231889"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6" y="164033"/>
                  </a:cubicBezTo>
                  <a:cubicBezTo>
                    <a:pt x="242932" y="152141"/>
                    <a:pt x="247179" y="139400"/>
                    <a:pt x="248877" y="126659"/>
                  </a:cubicBezTo>
                  <a:cubicBezTo>
                    <a:pt x="248877" y="124111"/>
                    <a:pt x="249727" y="121562"/>
                    <a:pt x="249727" y="119014"/>
                  </a:cubicBezTo>
                  <a:cubicBezTo>
                    <a:pt x="249727" y="118165"/>
                    <a:pt x="249727" y="117315"/>
                    <a:pt x="249727" y="117315"/>
                  </a:cubicBezTo>
                  <a:lnTo>
                    <a:pt x="249727" y="116466"/>
                  </a:lnTo>
                  <a:cubicBezTo>
                    <a:pt x="252275" y="54459"/>
                    <a:pt x="198762" y="1795"/>
                    <a:pt x="129111" y="96"/>
                  </a:cubicBezTo>
                  <a:close/>
                  <a:moveTo>
                    <a:pt x="124014" y="157237"/>
                  </a:moveTo>
                  <a:cubicBezTo>
                    <a:pt x="97682" y="156388"/>
                    <a:pt x="77297" y="134304"/>
                    <a:pt x="78146" y="108821"/>
                  </a:cubicBezTo>
                  <a:cubicBezTo>
                    <a:pt x="78995" y="82489"/>
                    <a:pt x="101080" y="62104"/>
                    <a:pt x="126562" y="62953"/>
                  </a:cubicBezTo>
                  <a:cubicBezTo>
                    <a:pt x="152894" y="63802"/>
                    <a:pt x="172430" y="85887"/>
                    <a:pt x="171581" y="111369"/>
                  </a:cubicBezTo>
                  <a:cubicBezTo>
                    <a:pt x="171581" y="137701"/>
                    <a:pt x="150346" y="158087"/>
                    <a:pt x="124014"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4" name="Google Shape;154;p23"/>
            <p:cNvSpPr/>
            <p:nvPr/>
          </p:nvSpPr>
          <p:spPr>
            <a:xfrm rot="10800000">
              <a:off x="11303964" y="5416312"/>
              <a:ext cx="249813" cy="291444"/>
            </a:xfrm>
            <a:custGeom>
              <a:avLst/>
              <a:gdLst/>
              <a:ahLst/>
              <a:cxnLst/>
              <a:rect l="l" t="t" r="r" b="b"/>
              <a:pathLst>
                <a:path w="249813" h="291444" extrusionOk="0">
                  <a:moveTo>
                    <a:pt x="129111" y="96"/>
                  </a:moveTo>
                  <a:cubicBezTo>
                    <a:pt x="60309" y="-2452"/>
                    <a:pt x="2549" y="45965"/>
                    <a:pt x="0" y="108821"/>
                  </a:cubicBezTo>
                  <a:lnTo>
                    <a:pt x="0" y="111369"/>
                  </a:lnTo>
                  <a:cubicBezTo>
                    <a:pt x="0" y="113918"/>
                    <a:pt x="0" y="116466"/>
                    <a:pt x="0" y="119014"/>
                  </a:cubicBezTo>
                  <a:cubicBezTo>
                    <a:pt x="850" y="132605"/>
                    <a:pt x="4247" y="145346"/>
                    <a:pt x="10194" y="157237"/>
                  </a:cubicBezTo>
                  <a:cubicBezTo>
                    <a:pt x="11043" y="158936"/>
                    <a:pt x="11892" y="160635"/>
                    <a:pt x="12741" y="162334"/>
                  </a:cubicBezTo>
                  <a:cubicBezTo>
                    <a:pt x="12741" y="163183"/>
                    <a:pt x="13591" y="163183"/>
                    <a:pt x="13591" y="164033"/>
                  </a:cubicBezTo>
                  <a:cubicBezTo>
                    <a:pt x="13591" y="164033"/>
                    <a:pt x="13591" y="164033"/>
                    <a:pt x="13591" y="164033"/>
                  </a:cubicBezTo>
                  <a:cubicBezTo>
                    <a:pt x="13591" y="164882"/>
                    <a:pt x="14441" y="164882"/>
                    <a:pt x="14441" y="165731"/>
                  </a:cubicBezTo>
                  <a:lnTo>
                    <a:pt x="16139" y="169129"/>
                  </a:lnTo>
                  <a:cubicBezTo>
                    <a:pt x="16988" y="169979"/>
                    <a:pt x="17838" y="171677"/>
                    <a:pt x="18688" y="172527"/>
                  </a:cubicBezTo>
                  <a:lnTo>
                    <a:pt x="45019" y="204805"/>
                  </a:lnTo>
                  <a:cubicBezTo>
                    <a:pt x="48417" y="209052"/>
                    <a:pt x="52664" y="213299"/>
                    <a:pt x="56062" y="218395"/>
                  </a:cubicBezTo>
                  <a:cubicBezTo>
                    <a:pt x="57760" y="220094"/>
                    <a:pt x="59459" y="221793"/>
                    <a:pt x="61158" y="223492"/>
                  </a:cubicBezTo>
                  <a:cubicBezTo>
                    <a:pt x="70502" y="234534"/>
                    <a:pt x="83243" y="248974"/>
                    <a:pt x="93435" y="260866"/>
                  </a:cubicBezTo>
                  <a:cubicBezTo>
                    <a:pt x="97682" y="265963"/>
                    <a:pt x="101080" y="271059"/>
                    <a:pt x="104478" y="274457"/>
                  </a:cubicBezTo>
                  <a:lnTo>
                    <a:pt x="117219" y="290595"/>
                  </a:lnTo>
                  <a:cubicBezTo>
                    <a:pt x="117219" y="290595"/>
                    <a:pt x="118068" y="291445"/>
                    <a:pt x="118068" y="291445"/>
                  </a:cubicBezTo>
                  <a:cubicBezTo>
                    <a:pt x="118068" y="291445"/>
                    <a:pt x="118068" y="291445"/>
                    <a:pt x="118918" y="291445"/>
                  </a:cubicBezTo>
                  <a:lnTo>
                    <a:pt x="119768" y="291445"/>
                  </a:lnTo>
                  <a:cubicBezTo>
                    <a:pt x="119768" y="291445"/>
                    <a:pt x="119768" y="291445"/>
                    <a:pt x="120617" y="291445"/>
                  </a:cubicBezTo>
                  <a:cubicBezTo>
                    <a:pt x="120617" y="291445"/>
                    <a:pt x="121466" y="291445"/>
                    <a:pt x="121466" y="290595"/>
                  </a:cubicBezTo>
                  <a:lnTo>
                    <a:pt x="135057" y="275306"/>
                  </a:lnTo>
                  <a:cubicBezTo>
                    <a:pt x="138454" y="271059"/>
                    <a:pt x="142701" y="266812"/>
                    <a:pt x="146949" y="262565"/>
                  </a:cubicBezTo>
                  <a:cubicBezTo>
                    <a:pt x="157991" y="251522"/>
                    <a:pt x="170732" y="237932"/>
                    <a:pt x="181774" y="227739"/>
                  </a:cubicBezTo>
                  <a:cubicBezTo>
                    <a:pt x="183474" y="226040"/>
                    <a:pt x="185172" y="224341"/>
                    <a:pt x="186870" y="222642"/>
                  </a:cubicBezTo>
                  <a:cubicBezTo>
                    <a:pt x="191117" y="218395"/>
                    <a:pt x="195365" y="214148"/>
                    <a:pt x="198762" y="209901"/>
                  </a:cubicBezTo>
                  <a:lnTo>
                    <a:pt x="226793" y="179322"/>
                  </a:lnTo>
                  <a:cubicBezTo>
                    <a:pt x="228492" y="177623"/>
                    <a:pt x="229341" y="175925"/>
                    <a:pt x="230191" y="175075"/>
                  </a:cubicBezTo>
                  <a:lnTo>
                    <a:pt x="231890" y="172527"/>
                  </a:lnTo>
                  <a:cubicBezTo>
                    <a:pt x="231890" y="171677"/>
                    <a:pt x="232739" y="171677"/>
                    <a:pt x="232739" y="170828"/>
                  </a:cubicBezTo>
                  <a:cubicBezTo>
                    <a:pt x="232739" y="170828"/>
                    <a:pt x="232739" y="170828"/>
                    <a:pt x="232739" y="170828"/>
                  </a:cubicBezTo>
                  <a:cubicBezTo>
                    <a:pt x="232739" y="169979"/>
                    <a:pt x="233588" y="169979"/>
                    <a:pt x="233588" y="169129"/>
                  </a:cubicBezTo>
                  <a:cubicBezTo>
                    <a:pt x="234438" y="167430"/>
                    <a:pt x="235287" y="165731"/>
                    <a:pt x="236137" y="164033"/>
                  </a:cubicBezTo>
                  <a:cubicBezTo>
                    <a:pt x="242932" y="152141"/>
                    <a:pt x="247179" y="139400"/>
                    <a:pt x="248878" y="126659"/>
                  </a:cubicBezTo>
                  <a:cubicBezTo>
                    <a:pt x="248878" y="124111"/>
                    <a:pt x="249727" y="121562"/>
                    <a:pt x="249727" y="119014"/>
                  </a:cubicBezTo>
                  <a:cubicBezTo>
                    <a:pt x="249727" y="118165"/>
                    <a:pt x="249727" y="117315"/>
                    <a:pt x="249727" y="117315"/>
                  </a:cubicBezTo>
                  <a:lnTo>
                    <a:pt x="249727" y="116466"/>
                  </a:lnTo>
                  <a:cubicBezTo>
                    <a:pt x="252276" y="54459"/>
                    <a:pt x="197913" y="1795"/>
                    <a:pt x="129111" y="96"/>
                  </a:cubicBezTo>
                  <a:close/>
                  <a:moveTo>
                    <a:pt x="123165" y="157237"/>
                  </a:moveTo>
                  <a:cubicBezTo>
                    <a:pt x="96833" y="156388"/>
                    <a:pt x="76447" y="134304"/>
                    <a:pt x="77297" y="108821"/>
                  </a:cubicBezTo>
                  <a:cubicBezTo>
                    <a:pt x="78146" y="82489"/>
                    <a:pt x="100231" y="62104"/>
                    <a:pt x="125713" y="62953"/>
                  </a:cubicBezTo>
                  <a:cubicBezTo>
                    <a:pt x="152045" y="63802"/>
                    <a:pt x="171582" y="85887"/>
                    <a:pt x="170732" y="111369"/>
                  </a:cubicBezTo>
                  <a:cubicBezTo>
                    <a:pt x="171582" y="137701"/>
                    <a:pt x="149497"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5" name="Google Shape;155;p23"/>
            <p:cNvSpPr/>
            <p:nvPr/>
          </p:nvSpPr>
          <p:spPr>
            <a:xfrm rot="10800000">
              <a:off x="9064415" y="6104797"/>
              <a:ext cx="249812" cy="291444"/>
            </a:xfrm>
            <a:custGeom>
              <a:avLst/>
              <a:gdLst/>
              <a:ahLst/>
              <a:cxnLst/>
              <a:rect l="l" t="t" r="r" b="b"/>
              <a:pathLst>
                <a:path w="249812" h="291444" extrusionOk="0">
                  <a:moveTo>
                    <a:pt x="129110" y="96"/>
                  </a:moveTo>
                  <a:cubicBezTo>
                    <a:pt x="60308" y="-2452"/>
                    <a:pt x="2548" y="45965"/>
                    <a:pt x="0" y="108821"/>
                  </a:cubicBezTo>
                  <a:lnTo>
                    <a:pt x="0" y="111369"/>
                  </a:lnTo>
                  <a:cubicBezTo>
                    <a:pt x="0" y="113918"/>
                    <a:pt x="0" y="116466"/>
                    <a:pt x="0" y="119014"/>
                  </a:cubicBezTo>
                  <a:cubicBezTo>
                    <a:pt x="849" y="132604"/>
                    <a:pt x="4247" y="145345"/>
                    <a:pt x="10193" y="157237"/>
                  </a:cubicBezTo>
                  <a:cubicBezTo>
                    <a:pt x="11042" y="158936"/>
                    <a:pt x="11891" y="160635"/>
                    <a:pt x="12741" y="162334"/>
                  </a:cubicBezTo>
                  <a:cubicBezTo>
                    <a:pt x="12741" y="163183"/>
                    <a:pt x="13590" y="163183"/>
                    <a:pt x="13590" y="164033"/>
                  </a:cubicBezTo>
                  <a:cubicBezTo>
                    <a:pt x="13590" y="164033"/>
                    <a:pt x="13590" y="164033"/>
                    <a:pt x="13590" y="164033"/>
                  </a:cubicBezTo>
                  <a:cubicBezTo>
                    <a:pt x="13590" y="164882"/>
                    <a:pt x="14440" y="164882"/>
                    <a:pt x="14440" y="165731"/>
                  </a:cubicBezTo>
                  <a:lnTo>
                    <a:pt x="16138" y="169129"/>
                  </a:lnTo>
                  <a:cubicBezTo>
                    <a:pt x="16988" y="169979"/>
                    <a:pt x="17837" y="171677"/>
                    <a:pt x="18687" y="172527"/>
                  </a:cubicBezTo>
                  <a:lnTo>
                    <a:pt x="45019" y="204804"/>
                  </a:lnTo>
                  <a:cubicBezTo>
                    <a:pt x="48416" y="209051"/>
                    <a:pt x="52663" y="213298"/>
                    <a:pt x="56061" y="218395"/>
                  </a:cubicBezTo>
                  <a:cubicBezTo>
                    <a:pt x="57760" y="220094"/>
                    <a:pt x="59459" y="221792"/>
                    <a:pt x="61157" y="223491"/>
                  </a:cubicBezTo>
                  <a:cubicBezTo>
                    <a:pt x="70501" y="234534"/>
                    <a:pt x="83242" y="248974"/>
                    <a:pt x="93435" y="260866"/>
                  </a:cubicBezTo>
                  <a:cubicBezTo>
                    <a:pt x="97682" y="265962"/>
                    <a:pt x="101080" y="271059"/>
                    <a:pt x="104477" y="274456"/>
                  </a:cubicBezTo>
                  <a:lnTo>
                    <a:pt x="117219" y="290595"/>
                  </a:lnTo>
                  <a:cubicBezTo>
                    <a:pt x="117219" y="290595"/>
                    <a:pt x="118068" y="291444"/>
                    <a:pt x="118068" y="291444"/>
                  </a:cubicBezTo>
                  <a:cubicBezTo>
                    <a:pt x="118068" y="291444"/>
                    <a:pt x="118068" y="291444"/>
                    <a:pt x="118918" y="291444"/>
                  </a:cubicBezTo>
                  <a:lnTo>
                    <a:pt x="119767" y="291444"/>
                  </a:lnTo>
                  <a:cubicBezTo>
                    <a:pt x="119767" y="291444"/>
                    <a:pt x="119767" y="291444"/>
                    <a:pt x="120616" y="291444"/>
                  </a:cubicBezTo>
                  <a:cubicBezTo>
                    <a:pt x="120616" y="291444"/>
                    <a:pt x="121466" y="291444"/>
                    <a:pt x="121466" y="290595"/>
                  </a:cubicBezTo>
                  <a:lnTo>
                    <a:pt x="135056" y="275306"/>
                  </a:lnTo>
                  <a:cubicBezTo>
                    <a:pt x="138454" y="271059"/>
                    <a:pt x="142701" y="266812"/>
                    <a:pt x="146948" y="262565"/>
                  </a:cubicBezTo>
                  <a:cubicBezTo>
                    <a:pt x="157990" y="251522"/>
                    <a:pt x="170731" y="237932"/>
                    <a:pt x="181774" y="227738"/>
                  </a:cubicBezTo>
                  <a:cubicBezTo>
                    <a:pt x="183473" y="226040"/>
                    <a:pt x="185172" y="224341"/>
                    <a:pt x="186870" y="222642"/>
                  </a:cubicBezTo>
                  <a:cubicBezTo>
                    <a:pt x="191117" y="218395"/>
                    <a:pt x="195365" y="214148"/>
                    <a:pt x="198762" y="209901"/>
                  </a:cubicBezTo>
                  <a:lnTo>
                    <a:pt x="226792" y="179322"/>
                  </a:lnTo>
                  <a:cubicBezTo>
                    <a:pt x="228491" y="177623"/>
                    <a:pt x="229341" y="175925"/>
                    <a:pt x="230190" y="175075"/>
                  </a:cubicBezTo>
                  <a:lnTo>
                    <a:pt x="231889" y="172527"/>
                  </a:lnTo>
                  <a:cubicBezTo>
                    <a:pt x="231889" y="171677"/>
                    <a:pt x="232738" y="171677"/>
                    <a:pt x="232738" y="170828"/>
                  </a:cubicBezTo>
                  <a:cubicBezTo>
                    <a:pt x="232738" y="170828"/>
                    <a:pt x="232738" y="170828"/>
                    <a:pt x="232738" y="170828"/>
                  </a:cubicBezTo>
                  <a:cubicBezTo>
                    <a:pt x="232738" y="169979"/>
                    <a:pt x="233588" y="169979"/>
                    <a:pt x="233588" y="169129"/>
                  </a:cubicBezTo>
                  <a:cubicBezTo>
                    <a:pt x="234437" y="167430"/>
                    <a:pt x="235286" y="165731"/>
                    <a:pt x="236136" y="164033"/>
                  </a:cubicBezTo>
                  <a:cubicBezTo>
                    <a:pt x="242931" y="152141"/>
                    <a:pt x="247178" y="139400"/>
                    <a:pt x="248877" y="126659"/>
                  </a:cubicBezTo>
                  <a:cubicBezTo>
                    <a:pt x="248877" y="124110"/>
                    <a:pt x="249727" y="121562"/>
                    <a:pt x="249727" y="119014"/>
                  </a:cubicBezTo>
                  <a:cubicBezTo>
                    <a:pt x="249727" y="118165"/>
                    <a:pt x="249727" y="117315"/>
                    <a:pt x="249727" y="117315"/>
                  </a:cubicBezTo>
                  <a:lnTo>
                    <a:pt x="249727" y="116466"/>
                  </a:lnTo>
                  <a:cubicBezTo>
                    <a:pt x="252275" y="54459"/>
                    <a:pt x="197913" y="2644"/>
                    <a:pt x="129110" y="96"/>
                  </a:cubicBezTo>
                  <a:close/>
                  <a:moveTo>
                    <a:pt x="123165" y="157237"/>
                  </a:moveTo>
                  <a:cubicBezTo>
                    <a:pt x="96833" y="156388"/>
                    <a:pt x="76447" y="134303"/>
                    <a:pt x="77296" y="108821"/>
                  </a:cubicBezTo>
                  <a:cubicBezTo>
                    <a:pt x="78145" y="82489"/>
                    <a:pt x="100230" y="62103"/>
                    <a:pt x="125713" y="62953"/>
                  </a:cubicBezTo>
                  <a:cubicBezTo>
                    <a:pt x="152044" y="63802"/>
                    <a:pt x="171581" y="85887"/>
                    <a:pt x="170731" y="111369"/>
                  </a:cubicBezTo>
                  <a:cubicBezTo>
                    <a:pt x="169882" y="136851"/>
                    <a:pt x="149496" y="158087"/>
                    <a:pt x="123165" y="157237"/>
                  </a:cubicBezTo>
                  <a:close/>
                </a:path>
              </a:pathLst>
            </a:custGeom>
            <a:solidFill>
              <a:srgbClr val="DAF4F6"/>
            </a:solidFill>
            <a:ln w="9525" cap="flat" cmpd="sng">
              <a:solidFill>
                <a:srgbClr val="DAF4F6"/>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56" name="Google Shape;156;p23"/>
          <p:cNvSpPr/>
          <p:nvPr/>
        </p:nvSpPr>
        <p:spPr>
          <a:xfrm>
            <a:off x="-98853" y="-1228489"/>
            <a:ext cx="12467968" cy="1247492"/>
          </a:xfrm>
          <a:prstGeom prst="rect">
            <a:avLst/>
          </a:prstGeom>
          <a:solidFill>
            <a:srgbClr val="E6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57" name="Google Shape;157;p23"/>
          <p:cNvSpPr txBox="1">
            <a:spLocks noGrp="1"/>
          </p:cNvSpPr>
          <p:nvPr>
            <p:ph type="subTitle" idx="2"/>
          </p:nvPr>
        </p:nvSpPr>
        <p:spPr>
          <a:xfrm>
            <a:off x="1192503" y="3864983"/>
            <a:ext cx="6846104" cy="692876"/>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2"/>
              </a:buClr>
              <a:buSzPts val="1900"/>
              <a:buNone/>
              <a:defRPr sz="2100" b="1" i="1">
                <a:solidFill>
                  <a:schemeClr val="accent2"/>
                </a:solidFill>
                <a:latin typeface="Cambria"/>
                <a:ea typeface="Cambria"/>
                <a:cs typeface="Cambria"/>
                <a:sym typeface="Cambria"/>
              </a:defRPr>
            </a:lvl1pPr>
            <a:lvl2pPr lvl="1" algn="ctr">
              <a:lnSpc>
                <a:spcPct val="100000"/>
              </a:lnSpc>
              <a:spcBef>
                <a:spcPts val="200"/>
              </a:spcBef>
              <a:spcAft>
                <a:spcPts val="0"/>
              </a:spcAft>
              <a:buClr>
                <a:srgbClr val="2C2C2C"/>
              </a:buClr>
              <a:buSzPts val="1500"/>
              <a:buNone/>
              <a:defRPr sz="1500"/>
            </a:lvl2pPr>
            <a:lvl3pPr lvl="2" algn="ctr">
              <a:lnSpc>
                <a:spcPct val="100000"/>
              </a:lnSpc>
              <a:spcBef>
                <a:spcPts val="200"/>
              </a:spcBef>
              <a:spcAft>
                <a:spcPts val="0"/>
              </a:spcAft>
              <a:buClr>
                <a:srgbClr val="2C2C2C"/>
              </a:buClr>
              <a:buSzPts val="1400"/>
              <a:buNone/>
              <a:defRPr sz="1400"/>
            </a:lvl3pPr>
            <a:lvl4pPr lvl="3" algn="ctr">
              <a:lnSpc>
                <a:spcPct val="100000"/>
              </a:lnSpc>
              <a:spcBef>
                <a:spcPts val="200"/>
              </a:spcBef>
              <a:spcAft>
                <a:spcPts val="0"/>
              </a:spcAft>
              <a:buClr>
                <a:srgbClr val="2C2C2C"/>
              </a:buClr>
              <a:buSzPts val="1200"/>
              <a:buNone/>
              <a:defRPr sz="1200"/>
            </a:lvl4pPr>
            <a:lvl5pPr lvl="4" algn="ctr">
              <a:lnSpc>
                <a:spcPct val="100000"/>
              </a:lnSpc>
              <a:spcBef>
                <a:spcPts val="200"/>
              </a:spcBef>
              <a:spcAft>
                <a:spcPts val="0"/>
              </a:spcAft>
              <a:buClr>
                <a:srgbClr val="2C2C2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8" name="Google Shape;158;p23"/>
          <p:cNvSpPr txBox="1">
            <a:spLocks noGrp="1"/>
          </p:cNvSpPr>
          <p:nvPr>
            <p:ph type="title"/>
          </p:nvPr>
        </p:nvSpPr>
        <p:spPr>
          <a:xfrm>
            <a:off x="1193420" y="1741101"/>
            <a:ext cx="6846104" cy="1965049"/>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600"/>
              <a:buFont typeface="Arial"/>
              <a:buNone/>
              <a:defRPr sz="3600" b="1"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112842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620"/>
        <p:cNvGrpSpPr/>
        <p:nvPr/>
      </p:nvGrpSpPr>
      <p:grpSpPr>
        <a:xfrm>
          <a:off x="0" y="0"/>
          <a:ext cx="0" cy="0"/>
          <a:chOff x="0" y="0"/>
          <a:chExt cx="0" cy="0"/>
        </a:xfrm>
      </p:grpSpPr>
      <p:sp>
        <p:nvSpPr>
          <p:cNvPr id="621" name="Google Shape;621;p88"/>
          <p:cNvSpPr txBox="1">
            <a:spLocks noGrp="1"/>
          </p:cNvSpPr>
          <p:nvPr>
            <p:ph type="title"/>
          </p:nvPr>
        </p:nvSpPr>
        <p:spPr>
          <a:xfrm>
            <a:off x="342900" y="457202"/>
            <a:ext cx="11449403" cy="1409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2" name="Google Shape;622;p88"/>
          <p:cNvSpPr txBox="1">
            <a:spLocks noGrp="1"/>
          </p:cNvSpPr>
          <p:nvPr>
            <p:ph type="body" idx="1"/>
          </p:nvPr>
        </p:nvSpPr>
        <p:spPr>
          <a:xfrm>
            <a:off x="457202" y="1866904"/>
            <a:ext cx="4323447" cy="4283763"/>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600"/>
              <a:buNone/>
              <a:defRPr sz="1800"/>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3" name="Google Shape;623;p88"/>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4" name="Google Shape;624;p88"/>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625" name="Google Shape;625;p88"/>
          <p:cNvSpPr txBox="1">
            <a:spLocks noGrp="1"/>
          </p:cNvSpPr>
          <p:nvPr>
            <p:ph type="body" idx="2"/>
          </p:nvPr>
        </p:nvSpPr>
        <p:spPr>
          <a:xfrm>
            <a:off x="5029202" y="1886635"/>
            <a:ext cx="6763103" cy="426402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179778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6"/>
        <p:cNvGrpSpPr/>
        <p:nvPr/>
      </p:nvGrpSpPr>
      <p:grpSpPr>
        <a:xfrm>
          <a:off x="0" y="0"/>
          <a:ext cx="0" cy="0"/>
          <a:chOff x="0" y="0"/>
          <a:chExt cx="0" cy="0"/>
        </a:xfrm>
      </p:grpSpPr>
      <p:sp>
        <p:nvSpPr>
          <p:cNvPr id="627" name="Google Shape;627;p89"/>
          <p:cNvSpPr txBox="1">
            <a:spLocks noGrp="1"/>
          </p:cNvSpPr>
          <p:nvPr>
            <p:ph type="body" idx="1"/>
          </p:nvPr>
        </p:nvSpPr>
        <p:spPr>
          <a:xfrm>
            <a:off x="5215271" y="531816"/>
            <a:ext cx="6576675" cy="533717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8" name="Google Shape;628;p89"/>
          <p:cNvSpPr txBox="1">
            <a:spLocks noGrp="1"/>
          </p:cNvSpPr>
          <p:nvPr>
            <p:ph type="title"/>
          </p:nvPr>
        </p:nvSpPr>
        <p:spPr>
          <a:xfrm>
            <a:off x="342900" y="457202"/>
            <a:ext cx="4530723" cy="1409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9" name="Google Shape;629;p89"/>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0" name="Google Shape;630;p89"/>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631" name="Google Shape;631;p89"/>
          <p:cNvSpPr txBox="1">
            <a:spLocks noGrp="1"/>
          </p:cNvSpPr>
          <p:nvPr>
            <p:ph type="body" idx="2"/>
          </p:nvPr>
        </p:nvSpPr>
        <p:spPr>
          <a:xfrm>
            <a:off x="457202" y="1866904"/>
            <a:ext cx="4416423" cy="4002091"/>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85915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hart with Description">
  <p:cSld name="Chart with Description">
    <p:spTree>
      <p:nvGrpSpPr>
        <p:cNvPr id="1" name="Shape 632"/>
        <p:cNvGrpSpPr/>
        <p:nvPr/>
      </p:nvGrpSpPr>
      <p:grpSpPr>
        <a:xfrm>
          <a:off x="0" y="0"/>
          <a:ext cx="0" cy="0"/>
          <a:chOff x="0" y="0"/>
          <a:chExt cx="0" cy="0"/>
        </a:xfrm>
      </p:grpSpPr>
      <p:sp>
        <p:nvSpPr>
          <p:cNvPr id="633" name="Google Shape;633;p90"/>
          <p:cNvSpPr txBox="1">
            <a:spLocks noGrp="1"/>
          </p:cNvSpPr>
          <p:nvPr>
            <p:ph type="title"/>
          </p:nvPr>
        </p:nvSpPr>
        <p:spPr>
          <a:xfrm>
            <a:off x="342902" y="457202"/>
            <a:ext cx="11449412" cy="1409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4" name="Google Shape;634;p90"/>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5" name="Google Shape;635;p90"/>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636" name="Google Shape;636;p90"/>
          <p:cNvSpPr txBox="1">
            <a:spLocks noGrp="1"/>
          </p:cNvSpPr>
          <p:nvPr>
            <p:ph type="chart" idx="2"/>
          </p:nvPr>
        </p:nvSpPr>
        <p:spPr>
          <a:xfrm>
            <a:off x="5175249" y="1866904"/>
            <a:ext cx="6584951" cy="4002091"/>
          </a:xfrm>
          <a:prstGeom prst="rect">
            <a:avLst/>
          </a:prstGeom>
          <a:solidFill>
            <a:srgbClr val="F2F2F2"/>
          </a:solidFill>
          <a:ln>
            <a:noFill/>
          </a:ln>
        </p:spPr>
        <p:txBody>
          <a:bodyPr spcFirstLastPara="1" wrap="square" lIns="68575" tIns="34275" rIns="68575" bIns="34275" anchor="ctr" anchorCtr="1">
            <a:normAutofit/>
          </a:bodyPr>
          <a:lstStyle>
            <a:lvl1pPr marR="0" lvl="0" algn="ctr" rtl="0">
              <a:lnSpc>
                <a:spcPct val="100000"/>
              </a:lnSpc>
              <a:spcBef>
                <a:spcPts val="0"/>
              </a:spcBef>
              <a:spcAft>
                <a:spcPts val="0"/>
              </a:spcAft>
              <a:buClr>
                <a:srgbClr val="C00000"/>
              </a:buClr>
              <a:buSzPts val="1900"/>
              <a:buFont typeface="Arial"/>
              <a:buChar char="•"/>
              <a:defRPr sz="2100" b="0" i="0" u="none" strike="noStrike" cap="none">
                <a:solidFill>
                  <a:srgbClr val="C00000"/>
                </a:solidFill>
                <a:latin typeface="Arial"/>
                <a:ea typeface="Arial"/>
                <a:cs typeface="Arial"/>
                <a:sym typeface="Arial"/>
              </a:defRPr>
            </a:lvl1pPr>
            <a:lvl2pPr marR="0" lvl="1"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R="0" lvl="2"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R="0" lvl="3"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R="0" lvl="4"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7" name="Google Shape;637;p90"/>
          <p:cNvSpPr txBox="1">
            <a:spLocks noGrp="1"/>
          </p:cNvSpPr>
          <p:nvPr>
            <p:ph type="body" idx="1"/>
          </p:nvPr>
        </p:nvSpPr>
        <p:spPr>
          <a:xfrm>
            <a:off x="457202" y="1866904"/>
            <a:ext cx="4416423" cy="4002091"/>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909769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Large Chart">
  <p:cSld name="Large Chart">
    <p:spTree>
      <p:nvGrpSpPr>
        <p:cNvPr id="1" name="Shape 638"/>
        <p:cNvGrpSpPr/>
        <p:nvPr/>
      </p:nvGrpSpPr>
      <p:grpSpPr>
        <a:xfrm>
          <a:off x="0" y="0"/>
          <a:ext cx="0" cy="0"/>
          <a:chOff x="0" y="0"/>
          <a:chExt cx="0" cy="0"/>
        </a:xfrm>
      </p:grpSpPr>
      <p:sp>
        <p:nvSpPr>
          <p:cNvPr id="639" name="Google Shape;639;p91"/>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0" name="Google Shape;640;p91"/>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641" name="Google Shape;641;p91"/>
          <p:cNvSpPr txBox="1">
            <a:spLocks noGrp="1"/>
          </p:cNvSpPr>
          <p:nvPr>
            <p:ph type="chart" idx="2"/>
          </p:nvPr>
        </p:nvSpPr>
        <p:spPr>
          <a:xfrm>
            <a:off x="342902" y="531549"/>
            <a:ext cx="11449412" cy="5317976"/>
          </a:xfrm>
          <a:prstGeom prst="rect">
            <a:avLst/>
          </a:prstGeom>
          <a:solidFill>
            <a:srgbClr val="F2F2F2"/>
          </a:solidFill>
          <a:ln>
            <a:noFill/>
          </a:ln>
        </p:spPr>
        <p:txBody>
          <a:bodyPr spcFirstLastPara="1" wrap="square" lIns="68575" tIns="34275" rIns="68575" bIns="34275" anchor="ctr" anchorCtr="1">
            <a:normAutofit/>
          </a:bodyPr>
          <a:lstStyle>
            <a:lvl1pPr marR="0" lvl="0" algn="ctr" rtl="0">
              <a:lnSpc>
                <a:spcPct val="100000"/>
              </a:lnSpc>
              <a:spcBef>
                <a:spcPts val="0"/>
              </a:spcBef>
              <a:spcAft>
                <a:spcPts val="0"/>
              </a:spcAft>
              <a:buClr>
                <a:srgbClr val="C00000"/>
              </a:buClr>
              <a:buSzPts val="1900"/>
              <a:buFont typeface="Arial"/>
              <a:buChar char="•"/>
              <a:defRPr sz="2100" b="0" i="0" u="none" strike="noStrike" cap="none">
                <a:solidFill>
                  <a:srgbClr val="C00000"/>
                </a:solidFill>
                <a:latin typeface="Arial"/>
                <a:ea typeface="Arial"/>
                <a:cs typeface="Arial"/>
                <a:sym typeface="Arial"/>
              </a:defRPr>
            </a:lvl1pPr>
            <a:lvl2pPr marR="0" lvl="1"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R="0" lvl="2"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R="0" lvl="3"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R="0" lvl="4"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56673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642"/>
        <p:cNvGrpSpPr/>
        <p:nvPr/>
      </p:nvGrpSpPr>
      <p:grpSpPr>
        <a:xfrm>
          <a:off x="0" y="0"/>
          <a:ext cx="0" cy="0"/>
          <a:chOff x="0" y="0"/>
          <a:chExt cx="0" cy="0"/>
        </a:xfrm>
      </p:grpSpPr>
      <p:sp>
        <p:nvSpPr>
          <p:cNvPr id="643" name="Google Shape;643;p92"/>
          <p:cNvSpPr txBox="1">
            <a:spLocks noGrp="1"/>
          </p:cNvSpPr>
          <p:nvPr>
            <p:ph type="title"/>
          </p:nvPr>
        </p:nvSpPr>
        <p:spPr>
          <a:xfrm>
            <a:off x="2919487" y="1370157"/>
            <a:ext cx="8706560" cy="67884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3399"/>
              </a:buClr>
              <a:buSzPts val="24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4" name="Google Shape;644;p92"/>
          <p:cNvSpPr>
            <a:spLocks noGrp="1"/>
          </p:cNvSpPr>
          <p:nvPr>
            <p:ph type="pic" idx="2"/>
          </p:nvPr>
        </p:nvSpPr>
        <p:spPr>
          <a:xfrm>
            <a:off x="835699" y="1370164"/>
            <a:ext cx="2015183" cy="1873248"/>
          </a:xfrm>
          <a:prstGeom prst="rect">
            <a:avLst/>
          </a:prstGeom>
          <a:solidFill>
            <a:srgbClr val="F2F2F2"/>
          </a:solidFill>
          <a:ln>
            <a:noFill/>
          </a:ln>
        </p:spPr>
      </p:sp>
      <p:sp>
        <p:nvSpPr>
          <p:cNvPr id="645" name="Google Shape;645;p92"/>
          <p:cNvSpPr txBox="1">
            <a:spLocks noGrp="1"/>
          </p:cNvSpPr>
          <p:nvPr>
            <p:ph type="body" idx="1"/>
          </p:nvPr>
        </p:nvSpPr>
        <p:spPr>
          <a:xfrm>
            <a:off x="2919487" y="2175019"/>
            <a:ext cx="8706560" cy="1068384"/>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100"/>
              <a:buNone/>
              <a:defRPr sz="1200"/>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6" name="Google Shape;646;p92"/>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rgbClr val="BFBFBF"/>
              </a:buClr>
              <a:buSzPts val="800"/>
              <a:buFont typeface="Arial"/>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7" name="Google Shape;647;p92"/>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A7A8AA"/>
              </a:buClr>
              <a:buSzPts val="800"/>
              <a:buFont typeface="Arial"/>
              <a:buNone/>
              <a:defRPr/>
            </a:lvl1pPr>
            <a:lvl2pPr marL="0" marR="0" lvl="1" indent="0" algn="r">
              <a:lnSpc>
                <a:spcPct val="100000"/>
              </a:lnSpc>
              <a:spcBef>
                <a:spcPts val="0"/>
              </a:spcBef>
              <a:spcAft>
                <a:spcPts val="0"/>
              </a:spcAft>
              <a:buClr>
                <a:srgbClr val="A7A8AA"/>
              </a:buClr>
              <a:buSzPts val="800"/>
              <a:buFont typeface="Arial"/>
              <a:buNone/>
              <a:defRPr/>
            </a:lvl2pPr>
            <a:lvl3pPr marL="0" marR="0" lvl="2" indent="0" algn="r">
              <a:lnSpc>
                <a:spcPct val="100000"/>
              </a:lnSpc>
              <a:spcBef>
                <a:spcPts val="0"/>
              </a:spcBef>
              <a:spcAft>
                <a:spcPts val="0"/>
              </a:spcAft>
              <a:buClr>
                <a:srgbClr val="A7A8AA"/>
              </a:buClr>
              <a:buSzPts val="800"/>
              <a:buFont typeface="Arial"/>
              <a:buNone/>
              <a:defRPr/>
            </a:lvl3pPr>
            <a:lvl4pPr marL="0" marR="0" lvl="3" indent="0" algn="r">
              <a:lnSpc>
                <a:spcPct val="100000"/>
              </a:lnSpc>
              <a:spcBef>
                <a:spcPts val="0"/>
              </a:spcBef>
              <a:spcAft>
                <a:spcPts val="0"/>
              </a:spcAft>
              <a:buClr>
                <a:srgbClr val="A7A8AA"/>
              </a:buClr>
              <a:buSzPts val="800"/>
              <a:buFont typeface="Arial"/>
              <a:buNone/>
              <a:defRPr/>
            </a:lvl4pPr>
            <a:lvl5pPr marL="0" marR="0" lvl="4" indent="0" algn="r">
              <a:lnSpc>
                <a:spcPct val="100000"/>
              </a:lnSpc>
              <a:spcBef>
                <a:spcPts val="0"/>
              </a:spcBef>
              <a:spcAft>
                <a:spcPts val="0"/>
              </a:spcAft>
              <a:buClr>
                <a:srgbClr val="A7A8AA"/>
              </a:buClr>
              <a:buSzPts val="800"/>
              <a:buFont typeface="Arial"/>
              <a:buNone/>
              <a:defRPr/>
            </a:lvl5pPr>
            <a:lvl6pPr marL="0" marR="0" lvl="5" indent="0" algn="r">
              <a:lnSpc>
                <a:spcPct val="100000"/>
              </a:lnSpc>
              <a:spcBef>
                <a:spcPts val="0"/>
              </a:spcBef>
              <a:spcAft>
                <a:spcPts val="0"/>
              </a:spcAft>
              <a:buClr>
                <a:srgbClr val="A7A8AA"/>
              </a:buClr>
              <a:buSzPts val="800"/>
              <a:buFont typeface="Arial"/>
              <a:buNone/>
              <a:defRPr/>
            </a:lvl6pPr>
            <a:lvl7pPr marL="0" marR="0" lvl="6" indent="0" algn="r">
              <a:lnSpc>
                <a:spcPct val="100000"/>
              </a:lnSpc>
              <a:spcBef>
                <a:spcPts val="0"/>
              </a:spcBef>
              <a:spcAft>
                <a:spcPts val="0"/>
              </a:spcAft>
              <a:buClr>
                <a:srgbClr val="A7A8AA"/>
              </a:buClr>
              <a:buSzPts val="800"/>
              <a:buFont typeface="Arial"/>
              <a:buNone/>
              <a:defRPr/>
            </a:lvl7pPr>
            <a:lvl8pPr marL="0" marR="0" lvl="7" indent="0" algn="r">
              <a:lnSpc>
                <a:spcPct val="100000"/>
              </a:lnSpc>
              <a:spcBef>
                <a:spcPts val="0"/>
              </a:spcBef>
              <a:spcAft>
                <a:spcPts val="0"/>
              </a:spcAft>
              <a:buClr>
                <a:srgbClr val="A7A8AA"/>
              </a:buClr>
              <a:buSzPts val="800"/>
              <a:buFont typeface="Arial"/>
              <a:buNone/>
              <a:defRPr/>
            </a:lvl8pPr>
            <a:lvl9pPr marL="0" marR="0" lvl="8" indent="0" algn="r">
              <a:lnSpc>
                <a:spcPct val="100000"/>
              </a:lnSpc>
              <a:spcBef>
                <a:spcPts val="0"/>
              </a:spcBef>
              <a:spcAft>
                <a:spcPts val="0"/>
              </a:spcAft>
              <a:buClr>
                <a:srgbClr val="A7A8AA"/>
              </a:buClr>
              <a:buSzPts val="800"/>
              <a:buFont typeface="Arial"/>
              <a:buNone/>
              <a:defRPr/>
            </a:lvl9pPr>
          </a:lstStyle>
          <a:p>
            <a:fld id="{00000000-1234-1234-1234-123412341234}" type="slidenum">
              <a:rPr lang="en" smtClean="0"/>
              <a:pPr/>
              <a:t>‹#›</a:t>
            </a:fld>
            <a:endParaRPr lang="en"/>
          </a:p>
        </p:txBody>
      </p:sp>
      <p:sp>
        <p:nvSpPr>
          <p:cNvPr id="648" name="Google Shape;648;p92"/>
          <p:cNvSpPr>
            <a:spLocks noGrp="1"/>
          </p:cNvSpPr>
          <p:nvPr>
            <p:ph type="pic" idx="3"/>
          </p:nvPr>
        </p:nvSpPr>
        <p:spPr>
          <a:xfrm>
            <a:off x="835699" y="3588069"/>
            <a:ext cx="2015183" cy="1873248"/>
          </a:xfrm>
          <a:prstGeom prst="rect">
            <a:avLst/>
          </a:prstGeom>
          <a:solidFill>
            <a:srgbClr val="F2F2F2"/>
          </a:solidFill>
          <a:ln>
            <a:noFill/>
          </a:ln>
        </p:spPr>
      </p:sp>
      <p:sp>
        <p:nvSpPr>
          <p:cNvPr id="649" name="Google Shape;649;p92"/>
          <p:cNvSpPr txBox="1">
            <a:spLocks noGrp="1"/>
          </p:cNvSpPr>
          <p:nvPr>
            <p:ph type="body" idx="4"/>
          </p:nvPr>
        </p:nvSpPr>
        <p:spPr>
          <a:xfrm>
            <a:off x="2919487" y="4392923"/>
            <a:ext cx="8706560" cy="1068384"/>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500"/>
              </a:spcBef>
              <a:spcAft>
                <a:spcPts val="0"/>
              </a:spcAft>
              <a:buClr>
                <a:srgbClr val="2C2C2C"/>
              </a:buClr>
              <a:buSzPts val="1100"/>
              <a:buNone/>
              <a:defRPr sz="1200"/>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0" name="Google Shape;650;p92"/>
          <p:cNvSpPr txBox="1">
            <a:spLocks noGrp="1"/>
          </p:cNvSpPr>
          <p:nvPr>
            <p:ph type="body" idx="5"/>
          </p:nvPr>
        </p:nvSpPr>
        <p:spPr>
          <a:xfrm>
            <a:off x="2919487" y="3587036"/>
            <a:ext cx="8706560" cy="679453"/>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rgbClr val="003399"/>
              </a:buClr>
              <a:buSzPts val="2200"/>
              <a:buNone/>
              <a:defRPr sz="2400" b="1">
                <a:solidFill>
                  <a:srgbClr val="003399"/>
                </a:solidFill>
              </a:defRPr>
            </a:lvl1pPr>
            <a:lvl2pPr marL="914400" lvl="1" indent="-317500" algn="l">
              <a:lnSpc>
                <a:spcPct val="100000"/>
              </a:lnSpc>
              <a:spcBef>
                <a:spcPts val="200"/>
              </a:spcBef>
              <a:spcAft>
                <a:spcPts val="0"/>
              </a:spcAft>
              <a:buClr>
                <a:srgbClr val="2C2C2C"/>
              </a:buClr>
              <a:buSzPts val="1400"/>
              <a:buChar char="•"/>
              <a:defRPr/>
            </a:lvl2pPr>
            <a:lvl3pPr marL="1371600" lvl="2" indent="-317500" algn="l">
              <a:lnSpc>
                <a:spcPct val="100000"/>
              </a:lnSpc>
              <a:spcBef>
                <a:spcPts val="200"/>
              </a:spcBef>
              <a:spcAft>
                <a:spcPts val="0"/>
              </a:spcAft>
              <a:buClr>
                <a:srgbClr val="2C2C2C"/>
              </a:buClr>
              <a:buSzPts val="1400"/>
              <a:buChar char="•"/>
              <a:defRPr/>
            </a:lvl3pPr>
            <a:lvl4pPr marL="1828800" lvl="3" indent="-317500" algn="l">
              <a:lnSpc>
                <a:spcPct val="100000"/>
              </a:lnSpc>
              <a:spcBef>
                <a:spcPts val="200"/>
              </a:spcBef>
              <a:spcAft>
                <a:spcPts val="0"/>
              </a:spcAft>
              <a:buClr>
                <a:srgbClr val="2C2C2C"/>
              </a:buClr>
              <a:buSzPts val="1400"/>
              <a:buChar char="•"/>
              <a:defRPr/>
            </a:lvl4pPr>
            <a:lvl5pPr marL="2286000" lvl="4" indent="-317500" algn="l">
              <a:lnSpc>
                <a:spcPct val="100000"/>
              </a:lnSpc>
              <a:spcBef>
                <a:spcPts val="200"/>
              </a:spcBef>
              <a:spcAft>
                <a:spcPts val="0"/>
              </a:spcAft>
              <a:buClr>
                <a:srgbClr val="2C2C2C"/>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1324520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End Page">
  <p:cSld name="End Page">
    <p:spTree>
      <p:nvGrpSpPr>
        <p:cNvPr id="1" name="Shape 651"/>
        <p:cNvGrpSpPr/>
        <p:nvPr/>
      </p:nvGrpSpPr>
      <p:grpSpPr>
        <a:xfrm>
          <a:off x="0" y="0"/>
          <a:ext cx="0" cy="0"/>
          <a:chOff x="0" y="0"/>
          <a:chExt cx="0" cy="0"/>
        </a:xfrm>
      </p:grpSpPr>
      <p:sp>
        <p:nvSpPr>
          <p:cNvPr id="652" name="Google Shape;652;p93"/>
          <p:cNvSpPr/>
          <p:nvPr/>
        </p:nvSpPr>
        <p:spPr>
          <a:xfrm>
            <a:off x="2" y="0"/>
            <a:ext cx="12191996" cy="6858000"/>
          </a:xfrm>
          <a:prstGeom prst="rect">
            <a:avLst/>
          </a:prstGeom>
          <a:solidFill>
            <a:srgbClr val="53CAD3"/>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653" name="Google Shape;653;p93"/>
          <p:cNvSpPr txBox="1"/>
          <p:nvPr/>
        </p:nvSpPr>
        <p:spPr>
          <a:xfrm>
            <a:off x="4003783" y="6122704"/>
            <a:ext cx="4184440" cy="207719"/>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98DFE5"/>
              </a:buClr>
              <a:buSzPts val="900"/>
              <a:buFont typeface="Arial"/>
              <a:buNone/>
            </a:pPr>
            <a:r>
              <a:rPr lang="en" sz="900" b="0" i="0" u="none" strike="noStrike" cap="none">
                <a:solidFill>
                  <a:srgbClr val="98DFE5"/>
                </a:solidFill>
                <a:latin typeface="Arial"/>
                <a:ea typeface="Arial"/>
                <a:cs typeface="Arial"/>
                <a:sym typeface="Arial"/>
              </a:rPr>
              <a:t>www.publicpartnerships.com</a:t>
            </a:r>
            <a:endParaRPr sz="1100"/>
          </a:p>
        </p:txBody>
      </p:sp>
      <p:pic>
        <p:nvPicPr>
          <p:cNvPr id="654" name="Google Shape;654;p93"/>
          <p:cNvPicPr preferRelativeResize="0"/>
          <p:nvPr/>
        </p:nvPicPr>
        <p:blipFill rotWithShape="1">
          <a:blip r:embed="rId2">
            <a:alphaModFix/>
          </a:blip>
          <a:srcRect/>
          <a:stretch/>
        </p:blipFill>
        <p:spPr>
          <a:xfrm>
            <a:off x="3605215" y="2799756"/>
            <a:ext cx="4981579" cy="1009653"/>
          </a:xfrm>
          <a:prstGeom prst="rect">
            <a:avLst/>
          </a:prstGeom>
          <a:noFill/>
          <a:ln>
            <a:noFill/>
          </a:ln>
        </p:spPr>
      </p:pic>
    </p:spTree>
    <p:extLst>
      <p:ext uri="{BB962C8B-B14F-4D97-AF65-F5344CB8AC3E}">
        <p14:creationId xmlns:p14="http://schemas.microsoft.com/office/powerpoint/2010/main" val="3302390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655"/>
        <p:cNvGrpSpPr/>
        <p:nvPr/>
      </p:nvGrpSpPr>
      <p:grpSpPr>
        <a:xfrm>
          <a:off x="0" y="0"/>
          <a:ext cx="0" cy="0"/>
          <a:chOff x="0" y="0"/>
          <a:chExt cx="0" cy="0"/>
        </a:xfrm>
      </p:grpSpPr>
      <p:sp>
        <p:nvSpPr>
          <p:cNvPr id="656" name="Google Shape;656;p94"/>
          <p:cNvSpPr/>
          <p:nvPr/>
        </p:nvSpPr>
        <p:spPr>
          <a:xfrm>
            <a:off x="2" y="1"/>
            <a:ext cx="12191996" cy="5744819"/>
          </a:xfrm>
          <a:prstGeom prst="rect">
            <a:avLst/>
          </a:prstGeom>
          <a:solidFill>
            <a:srgbClr val="003262"/>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657" name="Google Shape;657;p94"/>
          <p:cNvSpPr txBox="1">
            <a:spLocks noGrp="1"/>
          </p:cNvSpPr>
          <p:nvPr>
            <p:ph type="ctrTitle"/>
          </p:nvPr>
        </p:nvSpPr>
        <p:spPr>
          <a:xfrm>
            <a:off x="1524003" y="2029777"/>
            <a:ext cx="9144000" cy="1118457"/>
          </a:xfrm>
          <a:prstGeom prst="rect">
            <a:avLst/>
          </a:prstGeom>
          <a:noFill/>
          <a:ln>
            <a:noFill/>
          </a:ln>
        </p:spPr>
        <p:txBody>
          <a:bodyPr spcFirstLastPara="1" wrap="square" lIns="68575" tIns="34275" rIns="68575" bIns="34275" anchor="b" anchorCtr="1">
            <a:normAutofit/>
          </a:bodyPr>
          <a:lstStyle>
            <a:lvl1pPr lvl="0" algn="ctr">
              <a:lnSpc>
                <a:spcPct val="90000"/>
              </a:lnSpc>
              <a:spcBef>
                <a:spcPts val="0"/>
              </a:spcBef>
              <a:spcAft>
                <a:spcPts val="0"/>
              </a:spcAft>
              <a:buClr>
                <a:srgbClr val="FFFFFF"/>
              </a:buClr>
              <a:buSzPts val="3000"/>
              <a:buFont typeface="Arial"/>
              <a:buNone/>
              <a:defRPr sz="30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8" name="Google Shape;658;p94"/>
          <p:cNvSpPr txBox="1">
            <a:spLocks noGrp="1"/>
          </p:cNvSpPr>
          <p:nvPr>
            <p:ph type="subTitle" idx="1"/>
          </p:nvPr>
        </p:nvSpPr>
        <p:spPr>
          <a:xfrm>
            <a:off x="1524003" y="3430427"/>
            <a:ext cx="9144000" cy="544049"/>
          </a:xfrm>
          <a:prstGeom prst="rect">
            <a:avLst/>
          </a:prstGeom>
          <a:noFill/>
          <a:ln>
            <a:noFill/>
          </a:ln>
        </p:spPr>
        <p:txBody>
          <a:bodyPr spcFirstLastPara="1" wrap="square" lIns="68575" tIns="34275" rIns="68575" bIns="34275" anchor="t" anchorCtr="1">
            <a:normAutofit/>
          </a:bodyPr>
          <a:lstStyle>
            <a:lvl1pPr lvl="0" algn="ctr">
              <a:lnSpc>
                <a:spcPct val="100000"/>
              </a:lnSpc>
              <a:spcBef>
                <a:spcPts val="0"/>
              </a:spcBef>
              <a:spcAft>
                <a:spcPts val="0"/>
              </a:spcAft>
              <a:buClr>
                <a:srgbClr val="FFFFFF"/>
              </a:buClr>
              <a:buSzPts val="1600"/>
              <a:buNone/>
              <a:defRPr sz="1800">
                <a:solidFill>
                  <a:srgbClr val="FFFFFF"/>
                </a:solidFill>
              </a:defRPr>
            </a:lvl1pPr>
            <a:lvl2pPr lvl="1" algn="l">
              <a:lnSpc>
                <a:spcPct val="100000"/>
              </a:lnSpc>
              <a:spcBef>
                <a:spcPts val="200"/>
              </a:spcBef>
              <a:spcAft>
                <a:spcPts val="0"/>
              </a:spcAft>
              <a:buClr>
                <a:srgbClr val="2C2C2C"/>
              </a:buClr>
              <a:buSzPts val="1400"/>
              <a:buChar char="•"/>
              <a:defRPr/>
            </a:lvl2pPr>
            <a:lvl3pPr lvl="2" algn="l">
              <a:lnSpc>
                <a:spcPct val="100000"/>
              </a:lnSpc>
              <a:spcBef>
                <a:spcPts val="200"/>
              </a:spcBef>
              <a:spcAft>
                <a:spcPts val="0"/>
              </a:spcAft>
              <a:buClr>
                <a:srgbClr val="2C2C2C"/>
              </a:buClr>
              <a:buSzPts val="1400"/>
              <a:buChar char="•"/>
              <a:defRPr/>
            </a:lvl3pPr>
            <a:lvl4pPr lvl="3" algn="l">
              <a:lnSpc>
                <a:spcPct val="100000"/>
              </a:lnSpc>
              <a:spcBef>
                <a:spcPts val="200"/>
              </a:spcBef>
              <a:spcAft>
                <a:spcPts val="0"/>
              </a:spcAft>
              <a:buClr>
                <a:srgbClr val="2C2C2C"/>
              </a:buClr>
              <a:buSzPts val="1400"/>
              <a:buChar char="•"/>
              <a:defRPr/>
            </a:lvl4pPr>
            <a:lvl5pPr lvl="4" algn="l">
              <a:lnSpc>
                <a:spcPct val="100000"/>
              </a:lnSpc>
              <a:spcBef>
                <a:spcPts val="200"/>
              </a:spcBef>
              <a:spcAft>
                <a:spcPts val="0"/>
              </a:spcAft>
              <a:buClr>
                <a:srgbClr val="2C2C2C"/>
              </a:buClr>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cxnSp>
        <p:nvCxnSpPr>
          <p:cNvPr id="659" name="Google Shape;659;p94"/>
          <p:cNvCxnSpPr/>
          <p:nvPr/>
        </p:nvCxnSpPr>
        <p:spPr>
          <a:xfrm>
            <a:off x="1524003" y="3338347"/>
            <a:ext cx="9144000" cy="0"/>
          </a:xfrm>
          <a:prstGeom prst="straightConnector1">
            <a:avLst/>
          </a:prstGeom>
          <a:noFill/>
          <a:ln w="28575" cap="flat" cmpd="sng">
            <a:solidFill>
              <a:srgbClr val="F8BF43"/>
            </a:solidFill>
            <a:prstDash val="solid"/>
            <a:miter lim="8000"/>
            <a:headEnd type="none" w="sm" len="sm"/>
            <a:tailEnd type="none" w="sm" len="sm"/>
          </a:ln>
        </p:spPr>
      </p:cxnSp>
      <p:pic>
        <p:nvPicPr>
          <p:cNvPr id="660" name="Google Shape;660;p94" descr="Two people sitting on a couch&#10;&#10;Description automatically generated with low confidence"/>
          <p:cNvPicPr preferRelativeResize="0"/>
          <p:nvPr/>
        </p:nvPicPr>
        <p:blipFill rotWithShape="1">
          <a:blip r:embed="rId2">
            <a:alphaModFix/>
          </a:blip>
          <a:srcRect/>
          <a:stretch/>
        </p:blipFill>
        <p:spPr>
          <a:xfrm>
            <a:off x="9856877" y="5161660"/>
            <a:ext cx="1192065" cy="1192067"/>
          </a:xfrm>
          <a:prstGeom prst="rect">
            <a:avLst/>
          </a:prstGeom>
          <a:noFill/>
          <a:ln w="38100" cap="flat" cmpd="sng">
            <a:solidFill>
              <a:srgbClr val="F8BF43"/>
            </a:solidFill>
            <a:prstDash val="solid"/>
            <a:miter lim="8000"/>
            <a:headEnd type="none" w="sm" len="sm"/>
            <a:tailEnd type="none" w="sm" len="sm"/>
          </a:ln>
          <a:effectLst>
            <a:outerShdw algn="tl">
              <a:srgbClr val="003262">
                <a:alpha val="35686"/>
              </a:srgbClr>
            </a:outerShdw>
          </a:effectLst>
        </p:spPr>
      </p:pic>
      <p:pic>
        <p:nvPicPr>
          <p:cNvPr id="661" name="Google Shape;661;p94" descr="A person using a microscope&#10;&#10;Description automatically generated with low confidence"/>
          <p:cNvPicPr preferRelativeResize="0"/>
          <p:nvPr/>
        </p:nvPicPr>
        <p:blipFill rotWithShape="1">
          <a:blip r:embed="rId3">
            <a:alphaModFix/>
          </a:blip>
          <a:srcRect/>
          <a:stretch/>
        </p:blipFill>
        <p:spPr>
          <a:xfrm>
            <a:off x="1156508" y="5148786"/>
            <a:ext cx="1192065" cy="1192067"/>
          </a:xfrm>
          <a:prstGeom prst="rect">
            <a:avLst/>
          </a:prstGeom>
          <a:noFill/>
          <a:ln w="38100" cap="flat" cmpd="sng">
            <a:solidFill>
              <a:srgbClr val="F8BF43"/>
            </a:solidFill>
            <a:prstDash val="solid"/>
            <a:miter lim="8000"/>
            <a:headEnd type="none" w="sm" len="sm"/>
            <a:tailEnd type="none" w="sm" len="sm"/>
          </a:ln>
          <a:effectLst>
            <a:outerShdw algn="tl">
              <a:srgbClr val="003262">
                <a:alpha val="35686"/>
              </a:srgbClr>
            </a:outerShdw>
          </a:effectLst>
        </p:spPr>
      </p:pic>
      <p:pic>
        <p:nvPicPr>
          <p:cNvPr id="662" name="Google Shape;662;p94" descr="A person in a wheelchair&#10;&#10;Description automatically generated with low confidence"/>
          <p:cNvPicPr preferRelativeResize="0"/>
          <p:nvPr/>
        </p:nvPicPr>
        <p:blipFill rotWithShape="1">
          <a:blip r:embed="rId4">
            <a:alphaModFix/>
          </a:blip>
          <a:srcRect/>
          <a:stretch/>
        </p:blipFill>
        <p:spPr>
          <a:xfrm>
            <a:off x="6376723" y="5161660"/>
            <a:ext cx="1192067" cy="1192067"/>
          </a:xfrm>
          <a:prstGeom prst="rect">
            <a:avLst/>
          </a:prstGeom>
          <a:noFill/>
          <a:ln w="38100" cap="flat" cmpd="sng">
            <a:solidFill>
              <a:srgbClr val="F8BF43"/>
            </a:solidFill>
            <a:prstDash val="solid"/>
            <a:miter lim="8000"/>
            <a:headEnd type="none" w="sm" len="sm"/>
            <a:tailEnd type="none" w="sm" len="sm"/>
          </a:ln>
          <a:effectLst>
            <a:outerShdw algn="tl">
              <a:srgbClr val="003262">
                <a:alpha val="35686"/>
              </a:srgbClr>
            </a:outerShdw>
          </a:effectLst>
        </p:spPr>
      </p:pic>
      <p:pic>
        <p:nvPicPr>
          <p:cNvPr id="663" name="Google Shape;663;p94" descr="A picture containing person, striped&#10;&#10;Description automatically generated"/>
          <p:cNvPicPr preferRelativeResize="0"/>
          <p:nvPr/>
        </p:nvPicPr>
        <p:blipFill rotWithShape="1">
          <a:blip r:embed="rId5">
            <a:alphaModFix/>
          </a:blip>
          <a:srcRect/>
          <a:stretch/>
        </p:blipFill>
        <p:spPr>
          <a:xfrm>
            <a:off x="8116801" y="5161660"/>
            <a:ext cx="1192065" cy="1192067"/>
          </a:xfrm>
          <a:prstGeom prst="rect">
            <a:avLst/>
          </a:prstGeom>
          <a:noFill/>
          <a:ln w="38100" cap="flat" cmpd="sng">
            <a:solidFill>
              <a:srgbClr val="F8BF43"/>
            </a:solidFill>
            <a:prstDash val="solid"/>
            <a:miter lim="8000"/>
            <a:headEnd type="none" w="sm" len="sm"/>
            <a:tailEnd type="none" w="sm" len="sm"/>
          </a:ln>
          <a:effectLst>
            <a:outerShdw algn="tl">
              <a:srgbClr val="003262">
                <a:alpha val="35686"/>
              </a:srgbClr>
            </a:outerShdw>
          </a:effectLst>
        </p:spPr>
      </p:pic>
      <p:pic>
        <p:nvPicPr>
          <p:cNvPr id="664" name="Google Shape;664;p94" descr="A person holding a camera&#10;&#10;Description automatically generated with low confidence"/>
          <p:cNvPicPr preferRelativeResize="0"/>
          <p:nvPr/>
        </p:nvPicPr>
        <p:blipFill rotWithShape="1">
          <a:blip r:embed="rId6">
            <a:alphaModFix/>
          </a:blip>
          <a:srcRect/>
          <a:stretch/>
        </p:blipFill>
        <p:spPr>
          <a:xfrm>
            <a:off x="4636648" y="5131018"/>
            <a:ext cx="1192067" cy="1192067"/>
          </a:xfrm>
          <a:prstGeom prst="rect">
            <a:avLst/>
          </a:prstGeom>
          <a:noFill/>
          <a:ln w="38100" cap="flat" cmpd="sng">
            <a:solidFill>
              <a:srgbClr val="F8BF43"/>
            </a:solidFill>
            <a:prstDash val="solid"/>
            <a:miter lim="8000"/>
            <a:headEnd type="none" w="sm" len="sm"/>
            <a:tailEnd type="none" w="sm" len="sm"/>
          </a:ln>
          <a:effectLst>
            <a:outerShdw algn="tl">
              <a:srgbClr val="003262">
                <a:alpha val="35686"/>
              </a:srgbClr>
            </a:outerShdw>
          </a:effectLst>
        </p:spPr>
      </p:pic>
      <p:pic>
        <p:nvPicPr>
          <p:cNvPr id="665" name="Google Shape;665;p94" descr="A picture containing person, indoor&#10;&#10;Description automatically generated"/>
          <p:cNvPicPr preferRelativeResize="0"/>
          <p:nvPr/>
        </p:nvPicPr>
        <p:blipFill rotWithShape="1">
          <a:blip r:embed="rId7">
            <a:alphaModFix/>
          </a:blip>
          <a:srcRect/>
          <a:stretch/>
        </p:blipFill>
        <p:spPr>
          <a:xfrm>
            <a:off x="2896572" y="5148786"/>
            <a:ext cx="1192067" cy="1192067"/>
          </a:xfrm>
          <a:prstGeom prst="rect">
            <a:avLst/>
          </a:prstGeom>
          <a:noFill/>
          <a:ln w="38100" cap="flat" cmpd="sng">
            <a:solidFill>
              <a:srgbClr val="F8BF43"/>
            </a:solidFill>
            <a:prstDash val="solid"/>
            <a:miter lim="8000"/>
            <a:headEnd type="none" w="sm" len="sm"/>
            <a:tailEnd type="none" w="sm" len="sm"/>
          </a:ln>
          <a:effectLst>
            <a:outerShdw algn="tl">
              <a:srgbClr val="003262">
                <a:alpha val="35686"/>
              </a:srgbClr>
            </a:outerShdw>
          </a:effectLst>
        </p:spPr>
      </p:pic>
      <p:sp>
        <p:nvSpPr>
          <p:cNvPr id="666" name="Google Shape;666;p94"/>
          <p:cNvSpPr txBox="1"/>
          <p:nvPr/>
        </p:nvSpPr>
        <p:spPr>
          <a:xfrm>
            <a:off x="4771296" y="656504"/>
            <a:ext cx="2649409" cy="456687"/>
          </a:xfrm>
          <a:prstGeom prst="rect">
            <a:avLst/>
          </a:prstGeom>
          <a:noFill/>
          <a:ln>
            <a:noFill/>
          </a:ln>
        </p:spPr>
        <p:txBody>
          <a:bodyPr spcFirstLastPara="1" wrap="square" lIns="68575" tIns="34275" rIns="68575" bIns="34275" anchor="b" anchorCtr="1">
            <a:normAutofit/>
          </a:bodyPr>
          <a:lstStyle/>
          <a:p>
            <a:pPr marL="0" marR="0" lvl="0" indent="0" algn="ctr" rtl="0">
              <a:lnSpc>
                <a:spcPct val="70000"/>
              </a:lnSpc>
              <a:spcBef>
                <a:spcPts val="0"/>
              </a:spcBef>
              <a:spcAft>
                <a:spcPts val="0"/>
              </a:spcAft>
              <a:buClr>
                <a:srgbClr val="8497B0"/>
              </a:buClr>
              <a:buSzPts val="1100"/>
              <a:buFont typeface="Quattrocento Sans"/>
              <a:buNone/>
            </a:pPr>
            <a:r>
              <a:rPr lang="en" sz="1100" b="1" i="0" u="none" strike="noStrike" cap="none">
                <a:solidFill>
                  <a:srgbClr val="8497B0"/>
                </a:solidFill>
                <a:latin typeface="Quattrocento Sans"/>
                <a:ea typeface="Quattrocento Sans"/>
                <a:cs typeface="Quattrocento Sans"/>
                <a:sym typeface="Quattrocento Sans"/>
              </a:rPr>
              <a:t>The Self-Determination </a:t>
            </a:r>
            <a:br>
              <a:rPr lang="en" sz="1100" b="1" i="0" u="none" strike="noStrike" cap="none">
                <a:solidFill>
                  <a:srgbClr val="8497B0"/>
                </a:solidFill>
                <a:latin typeface="Quattrocento Sans"/>
                <a:ea typeface="Quattrocento Sans"/>
                <a:cs typeface="Quattrocento Sans"/>
                <a:sym typeface="Quattrocento Sans"/>
              </a:rPr>
            </a:br>
            <a:r>
              <a:rPr lang="en" sz="1100" b="1" i="0" u="none" strike="noStrike" cap="none">
                <a:solidFill>
                  <a:srgbClr val="8497B0"/>
                </a:solidFill>
                <a:latin typeface="Quattrocento Sans"/>
                <a:ea typeface="Quattrocento Sans"/>
                <a:cs typeface="Quattrocento Sans"/>
                <a:sym typeface="Quattrocento Sans"/>
              </a:rPr>
              <a:t>Network Logo</a:t>
            </a:r>
            <a:endParaRPr sz="1100"/>
          </a:p>
        </p:txBody>
      </p:sp>
    </p:spTree>
    <p:extLst>
      <p:ext uri="{BB962C8B-B14F-4D97-AF65-F5344CB8AC3E}">
        <p14:creationId xmlns:p14="http://schemas.microsoft.com/office/powerpoint/2010/main" val="2177700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divider" type="title">
  <p:cSld name="Section divider">
    <p:spTree>
      <p:nvGrpSpPr>
        <p:cNvPr id="1" name="Shape 57"/>
        <p:cNvGrpSpPr/>
        <p:nvPr/>
      </p:nvGrpSpPr>
      <p:grpSpPr>
        <a:xfrm>
          <a:off x="0" y="0"/>
          <a:ext cx="0" cy="0"/>
          <a:chOff x="0" y="0"/>
          <a:chExt cx="0" cy="0"/>
        </a:xfrm>
      </p:grpSpPr>
      <p:sp>
        <p:nvSpPr>
          <p:cNvPr id="58" name="Google Shape;58;p14"/>
          <p:cNvSpPr/>
          <p:nvPr/>
        </p:nvSpPr>
        <p:spPr>
          <a:xfrm>
            <a:off x="0" y="0"/>
            <a:ext cx="12192000" cy="5638800"/>
          </a:xfrm>
          <a:prstGeom prst="rect">
            <a:avLst/>
          </a:prstGeom>
          <a:solidFill>
            <a:srgbClr val="522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9" name="Google Shape;59;p14"/>
          <p:cNvSpPr txBox="1">
            <a:spLocks noGrp="1"/>
          </p:cNvSpPr>
          <p:nvPr>
            <p:ph type="ctrTitle"/>
          </p:nvPr>
        </p:nvSpPr>
        <p:spPr>
          <a:xfrm>
            <a:off x="914400" y="1851767"/>
            <a:ext cx="103632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914400" y="3321791"/>
            <a:ext cx="8534400" cy="17526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FF9E1C"/>
              </a:buClr>
              <a:buSzPts val="2800"/>
              <a:buFont typeface="Arial"/>
              <a:buNone/>
              <a:defRPr sz="2800" b="0" i="0">
                <a:solidFill>
                  <a:srgbClr val="FF9E1C"/>
                </a:solidFill>
                <a:latin typeface="Arial"/>
                <a:ea typeface="Arial"/>
                <a:cs typeface="Arial"/>
                <a:sym typeface="Arial"/>
              </a:defRPr>
            </a:lvl1pPr>
            <a:lvl2pPr lvl="1" algn="ctr">
              <a:spcBef>
                <a:spcPts val="560"/>
              </a:spcBef>
              <a:spcAft>
                <a:spcPts val="0"/>
              </a:spcAft>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1" name="Google Shape;61;p14"/>
          <p:cNvSpPr txBox="1">
            <a:spLocks noGrp="1"/>
          </p:cNvSpPr>
          <p:nvPr>
            <p:ph type="sldNum" idx="12"/>
          </p:nvPr>
        </p:nvSpPr>
        <p:spPr>
          <a:xfrm>
            <a:off x="11447929" y="101596"/>
            <a:ext cx="614083"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8208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09600" y="650340"/>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61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5"/>
          <p:cNvSpPr txBox="1">
            <a:spLocks noGrp="1"/>
          </p:cNvSpPr>
          <p:nvPr>
            <p:ph type="sldNum" idx="12"/>
          </p:nvPr>
        </p:nvSpPr>
        <p:spPr>
          <a:xfrm>
            <a:off x="9142445" y="631190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7342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09600" y="650340"/>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6199"/>
              </a:buClr>
              <a:buSzPts val="3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609600" y="1975903"/>
            <a:ext cx="10972800" cy="3833100"/>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dk1"/>
              </a:buClr>
              <a:buSzPts val="3000"/>
              <a:buFont typeface="Arial"/>
              <a:buNone/>
              <a:defRPr b="0" i="0">
                <a:latin typeface="Arial"/>
                <a:ea typeface="Arial"/>
                <a:cs typeface="Arial"/>
                <a:sym typeface="Arial"/>
              </a:defRPr>
            </a:lvl1pPr>
            <a:lvl2pPr marL="914400" lvl="1" indent="-406400" algn="l">
              <a:spcBef>
                <a:spcPts val="560"/>
              </a:spcBef>
              <a:spcAft>
                <a:spcPts val="0"/>
              </a:spcAft>
              <a:buSzPts val="2800"/>
              <a:buChar char="•"/>
              <a:defRPr b="0" i="0">
                <a:latin typeface="Arial"/>
                <a:ea typeface="Arial"/>
                <a:cs typeface="Arial"/>
                <a:sym typeface="Arial"/>
              </a:defRPr>
            </a:lvl2pPr>
            <a:lvl3pPr marL="1371600" lvl="2" indent="-381000" algn="l">
              <a:spcBef>
                <a:spcPts val="480"/>
              </a:spcBef>
              <a:spcAft>
                <a:spcPts val="0"/>
              </a:spcAft>
              <a:buClr>
                <a:schemeClr val="dk1"/>
              </a:buClr>
              <a:buSzPts val="2400"/>
              <a:buChar char="–"/>
              <a:defRPr b="0" i="0">
                <a:latin typeface="Arial"/>
                <a:ea typeface="Arial"/>
                <a:cs typeface="Arial"/>
                <a:sym typeface="Arial"/>
              </a:defRPr>
            </a:lvl3pPr>
            <a:lvl4pPr marL="1828800" lvl="3" indent="-355600" algn="l">
              <a:spcBef>
                <a:spcPts val="400"/>
              </a:spcBef>
              <a:spcAft>
                <a:spcPts val="0"/>
              </a:spcAft>
              <a:buSzPts val="2000"/>
              <a:buChar char="•"/>
              <a:defRPr b="0" i="0">
                <a:latin typeface="Arial"/>
                <a:ea typeface="Arial"/>
                <a:cs typeface="Arial"/>
                <a:sym typeface="Arial"/>
              </a:defRPr>
            </a:lvl4pPr>
            <a:lvl5pPr marL="2286000" lvl="4" indent="-355600" algn="l">
              <a:spcBef>
                <a:spcPts val="400"/>
              </a:spcBef>
              <a:spcAft>
                <a:spcPts val="0"/>
              </a:spcAft>
              <a:buClr>
                <a:schemeClr val="dk1"/>
              </a:buClr>
              <a:buSzPts val="2000"/>
              <a:buChar char="»"/>
              <a:defRPr b="0" i="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6"/>
          <p:cNvSpPr txBox="1">
            <a:spLocks noGrp="1"/>
          </p:cNvSpPr>
          <p:nvPr>
            <p:ph type="sldNum" idx="12"/>
          </p:nvPr>
        </p:nvSpPr>
        <p:spPr>
          <a:xfrm>
            <a:off x="11447929" y="101596"/>
            <a:ext cx="614083"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535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rge Image - RIGHT">
  <p:cSld name="Large Image - RIGHT">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42900" y="457201"/>
            <a:ext cx="4531024" cy="114731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1" name="Google Shape;161;p24"/>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4"/>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63" name="Google Shape;163;p24"/>
          <p:cNvSpPr>
            <a:spLocks noGrp="1"/>
          </p:cNvSpPr>
          <p:nvPr>
            <p:ph type="pic" idx="2"/>
          </p:nvPr>
        </p:nvSpPr>
        <p:spPr>
          <a:xfrm>
            <a:off x="5183188" y="531552"/>
            <a:ext cx="6609120" cy="5337439"/>
          </a:xfrm>
          <a:prstGeom prst="rect">
            <a:avLst/>
          </a:prstGeom>
          <a:solidFill>
            <a:srgbClr val="F2F2F2"/>
          </a:solidFill>
          <a:ln>
            <a:noFill/>
          </a:ln>
        </p:spPr>
      </p:sp>
      <p:sp>
        <p:nvSpPr>
          <p:cNvPr id="164" name="Google Shape;164;p24"/>
          <p:cNvSpPr txBox="1">
            <a:spLocks noGrp="1"/>
          </p:cNvSpPr>
          <p:nvPr>
            <p:ph type="body" idx="1"/>
          </p:nvPr>
        </p:nvSpPr>
        <p:spPr>
          <a:xfrm>
            <a:off x="457202" y="1604964"/>
            <a:ext cx="4416425" cy="426402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2C2C2C"/>
              </a:buClr>
              <a:buSzPts val="1400"/>
              <a:buChar char="•"/>
              <a:defRPr sz="1500"/>
            </a:lvl1pPr>
            <a:lvl2pPr marL="914400" lvl="1" indent="-317500" algn="l">
              <a:lnSpc>
                <a:spcPct val="100000"/>
              </a:lnSpc>
              <a:spcBef>
                <a:spcPts val="200"/>
              </a:spcBef>
              <a:spcAft>
                <a:spcPts val="0"/>
              </a:spcAft>
              <a:buClr>
                <a:srgbClr val="2C2C2C"/>
              </a:buClr>
              <a:buSzPts val="1400"/>
              <a:buChar char="•"/>
              <a:defRPr sz="1400"/>
            </a:lvl2pPr>
            <a:lvl3pPr marL="1371600" lvl="2" indent="-304800" algn="l">
              <a:lnSpc>
                <a:spcPct val="100000"/>
              </a:lnSpc>
              <a:spcBef>
                <a:spcPts val="200"/>
              </a:spcBef>
              <a:spcAft>
                <a:spcPts val="0"/>
              </a:spcAft>
              <a:buClr>
                <a:srgbClr val="2C2C2C"/>
              </a:buClr>
              <a:buSzPts val="1200"/>
              <a:buChar char="•"/>
              <a:defRPr sz="1200"/>
            </a:lvl3pPr>
            <a:lvl4pPr marL="1828800" lvl="3" indent="-298450" algn="l">
              <a:lnSpc>
                <a:spcPct val="100000"/>
              </a:lnSpc>
              <a:spcBef>
                <a:spcPts val="200"/>
              </a:spcBef>
              <a:spcAft>
                <a:spcPts val="0"/>
              </a:spcAft>
              <a:buClr>
                <a:srgbClr val="2C2C2C"/>
              </a:buClr>
              <a:buSzPts val="1100"/>
              <a:buChar char="•"/>
              <a:defRPr sz="1100"/>
            </a:lvl4pPr>
            <a:lvl5pPr marL="2286000" lvl="4" indent="-298450" algn="l">
              <a:lnSpc>
                <a:spcPct val="100000"/>
              </a:lnSpc>
              <a:spcBef>
                <a:spcPts val="200"/>
              </a:spcBef>
              <a:spcAft>
                <a:spcPts val="0"/>
              </a:spcAft>
              <a:buClr>
                <a:srgbClr val="2C2C2C"/>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4537415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1"/>
        <p:cNvGrpSpPr/>
        <p:nvPr/>
      </p:nvGrpSpPr>
      <p:grpSpPr>
        <a:xfrm>
          <a:off x="0" y="0"/>
          <a:ext cx="0" cy="0"/>
          <a:chOff x="0" y="0"/>
          <a:chExt cx="0" cy="0"/>
        </a:xfrm>
      </p:grpSpPr>
      <p:sp>
        <p:nvSpPr>
          <p:cNvPr id="72" name="Google Shape;72;p17"/>
          <p:cNvSpPr/>
          <p:nvPr/>
        </p:nvSpPr>
        <p:spPr>
          <a:xfrm>
            <a:off x="0" y="5648238"/>
            <a:ext cx="12192000" cy="12097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73" name="Google Shape;73;p17"/>
          <p:cNvPicPr preferRelativeResize="0"/>
          <p:nvPr/>
        </p:nvPicPr>
        <p:blipFill rotWithShape="1">
          <a:blip r:embed="rId2">
            <a:alphaModFix/>
          </a:blip>
          <a:srcRect/>
          <a:stretch/>
        </p:blipFill>
        <p:spPr>
          <a:xfrm>
            <a:off x="1483859" y="2877533"/>
            <a:ext cx="9224284" cy="1493987"/>
          </a:xfrm>
          <a:prstGeom prst="rect">
            <a:avLst/>
          </a:prstGeom>
          <a:noFill/>
          <a:ln>
            <a:noFill/>
          </a:ln>
        </p:spPr>
      </p:pic>
    </p:spTree>
    <p:extLst>
      <p:ext uri="{BB962C8B-B14F-4D97-AF65-F5344CB8AC3E}">
        <p14:creationId xmlns:p14="http://schemas.microsoft.com/office/powerpoint/2010/main" val="26417460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74"/>
        <p:cNvGrpSpPr/>
        <p:nvPr/>
      </p:nvGrpSpPr>
      <p:grpSpPr>
        <a:xfrm>
          <a:off x="0" y="0"/>
          <a:ext cx="0" cy="0"/>
          <a:chOff x="0" y="0"/>
          <a:chExt cx="0" cy="0"/>
        </a:xfrm>
      </p:grpSpPr>
      <p:sp>
        <p:nvSpPr>
          <p:cNvPr id="75" name="Google Shape;75;p18"/>
          <p:cNvSpPr txBox="1">
            <a:spLocks noGrp="1"/>
          </p:cNvSpPr>
          <p:nvPr>
            <p:ph type="sldNum" idx="12"/>
          </p:nvPr>
        </p:nvSpPr>
        <p:spPr>
          <a:xfrm>
            <a:off x="11447929" y="101596"/>
            <a:ext cx="614083"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91703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748183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026008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854736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82654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869150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62723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47798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1248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Image- APP">
  <p:cSld name="Large Image- APP">
    <p:spTree>
      <p:nvGrpSpPr>
        <p:cNvPr id="1" name="Shape 165"/>
        <p:cNvGrpSpPr/>
        <p:nvPr/>
      </p:nvGrpSpPr>
      <p:grpSpPr>
        <a:xfrm>
          <a:off x="0" y="0"/>
          <a:ext cx="0" cy="0"/>
          <a:chOff x="0" y="0"/>
          <a:chExt cx="0" cy="0"/>
        </a:xfrm>
      </p:grpSpPr>
      <p:pic>
        <p:nvPicPr>
          <p:cNvPr id="166" name="Google Shape;166;p25" descr="A picture containing drawing&#10;&#10;Description automatically generated"/>
          <p:cNvPicPr preferRelativeResize="0"/>
          <p:nvPr/>
        </p:nvPicPr>
        <p:blipFill rotWithShape="1">
          <a:blip r:embed="rId2">
            <a:alphaModFix/>
          </a:blip>
          <a:srcRect l="23530" r="7689"/>
          <a:stretch/>
        </p:blipFill>
        <p:spPr>
          <a:xfrm>
            <a:off x="2" y="-9125"/>
            <a:ext cx="12191999" cy="6867125"/>
          </a:xfrm>
          <a:prstGeom prst="rect">
            <a:avLst/>
          </a:prstGeom>
          <a:noFill/>
          <a:ln>
            <a:noFill/>
          </a:ln>
        </p:spPr>
      </p:pic>
      <p:sp>
        <p:nvSpPr>
          <p:cNvPr id="167" name="Google Shape;167;p25"/>
          <p:cNvSpPr txBox="1">
            <a:spLocks noGrp="1"/>
          </p:cNvSpPr>
          <p:nvPr>
            <p:ph type="ftr" idx="11"/>
          </p:nvPr>
        </p:nvSpPr>
        <p:spPr>
          <a:xfrm>
            <a:off x="6096003" y="166427"/>
            <a:ext cx="5696308"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8" name="Google Shape;168;p25"/>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69" name="Google Shape;169;p25"/>
          <p:cNvSpPr txBox="1">
            <a:spLocks noGrp="1"/>
          </p:cNvSpPr>
          <p:nvPr>
            <p:ph type="title"/>
          </p:nvPr>
        </p:nvSpPr>
        <p:spPr>
          <a:xfrm>
            <a:off x="342900" y="457201"/>
            <a:ext cx="4531024" cy="114731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15254"/>
              </a:buClr>
              <a:buSzPts val="2400"/>
              <a:buFont typeface="Arial"/>
              <a:buNone/>
              <a:defRPr>
                <a:solidFill>
                  <a:srgbClr val="51525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 name="Google Shape;170;p25"/>
          <p:cNvSpPr txBox="1">
            <a:spLocks noGrp="1"/>
          </p:cNvSpPr>
          <p:nvPr>
            <p:ph type="body" idx="1"/>
          </p:nvPr>
        </p:nvSpPr>
        <p:spPr>
          <a:xfrm>
            <a:off x="457202" y="1604964"/>
            <a:ext cx="4416425" cy="426402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0"/>
              </a:spcBef>
              <a:spcAft>
                <a:spcPts val="0"/>
              </a:spcAft>
              <a:buClr>
                <a:srgbClr val="515254"/>
              </a:buClr>
              <a:buSzPts val="1400"/>
              <a:buChar char="•"/>
              <a:defRPr sz="1500">
                <a:solidFill>
                  <a:srgbClr val="515254"/>
                </a:solidFill>
              </a:defRPr>
            </a:lvl1pPr>
            <a:lvl2pPr marL="914400" lvl="1" indent="-317500" algn="l">
              <a:lnSpc>
                <a:spcPct val="100000"/>
              </a:lnSpc>
              <a:spcBef>
                <a:spcPts val="200"/>
              </a:spcBef>
              <a:spcAft>
                <a:spcPts val="0"/>
              </a:spcAft>
              <a:buClr>
                <a:srgbClr val="515254"/>
              </a:buClr>
              <a:buSzPts val="1400"/>
              <a:buChar char="•"/>
              <a:defRPr sz="1400">
                <a:solidFill>
                  <a:srgbClr val="515254"/>
                </a:solidFill>
              </a:defRPr>
            </a:lvl2pPr>
            <a:lvl3pPr marL="1371600" lvl="2" indent="-304800" algn="l">
              <a:lnSpc>
                <a:spcPct val="100000"/>
              </a:lnSpc>
              <a:spcBef>
                <a:spcPts val="200"/>
              </a:spcBef>
              <a:spcAft>
                <a:spcPts val="0"/>
              </a:spcAft>
              <a:buClr>
                <a:srgbClr val="515254"/>
              </a:buClr>
              <a:buSzPts val="1200"/>
              <a:buChar char="•"/>
              <a:defRPr sz="1200">
                <a:solidFill>
                  <a:srgbClr val="515254"/>
                </a:solidFill>
              </a:defRPr>
            </a:lvl3pPr>
            <a:lvl4pPr marL="1828800" lvl="3" indent="-298450" algn="l">
              <a:lnSpc>
                <a:spcPct val="100000"/>
              </a:lnSpc>
              <a:spcBef>
                <a:spcPts val="200"/>
              </a:spcBef>
              <a:spcAft>
                <a:spcPts val="0"/>
              </a:spcAft>
              <a:buClr>
                <a:srgbClr val="515254"/>
              </a:buClr>
              <a:buSzPts val="1100"/>
              <a:buChar char="•"/>
              <a:defRPr sz="1100">
                <a:solidFill>
                  <a:srgbClr val="515254"/>
                </a:solidFill>
              </a:defRPr>
            </a:lvl4pPr>
            <a:lvl5pPr marL="2286000" lvl="4" indent="-298450" algn="l">
              <a:lnSpc>
                <a:spcPct val="100000"/>
              </a:lnSpc>
              <a:spcBef>
                <a:spcPts val="200"/>
              </a:spcBef>
              <a:spcAft>
                <a:spcPts val="0"/>
              </a:spcAft>
              <a:buClr>
                <a:srgbClr val="515254"/>
              </a:buClr>
              <a:buSzPts val="1100"/>
              <a:buChar char="•"/>
              <a:defRPr sz="1100">
                <a:solidFill>
                  <a:srgbClr val="515254"/>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25"/>
          <p:cNvSpPr/>
          <p:nvPr/>
        </p:nvSpPr>
        <p:spPr>
          <a:xfrm>
            <a:off x="9360568" y="639333"/>
            <a:ext cx="2831432" cy="770021"/>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72" name="Google Shape;172;p25"/>
          <p:cNvSpPr txBox="1">
            <a:spLocks noGrp="1"/>
          </p:cNvSpPr>
          <p:nvPr>
            <p:ph type="body" idx="2"/>
          </p:nvPr>
        </p:nvSpPr>
        <p:spPr>
          <a:xfrm>
            <a:off x="9565107" y="656650"/>
            <a:ext cx="2442412" cy="728643"/>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0"/>
              </a:spcBef>
              <a:spcAft>
                <a:spcPts val="0"/>
              </a:spcAft>
              <a:buClr>
                <a:schemeClr val="lt1"/>
              </a:buClr>
              <a:buSzPts val="900"/>
              <a:buNone/>
              <a:defRPr i="1">
                <a:solidFill>
                  <a:schemeClr val="lt1"/>
                </a:solidFill>
              </a:defRPr>
            </a:lvl1pPr>
            <a:lvl2pPr marL="914400" lvl="1" indent="-285750" algn="l">
              <a:lnSpc>
                <a:spcPct val="100000"/>
              </a:lnSpc>
              <a:spcBef>
                <a:spcPts val="200"/>
              </a:spcBef>
              <a:spcAft>
                <a:spcPts val="0"/>
              </a:spcAft>
              <a:buClr>
                <a:schemeClr val="lt1"/>
              </a:buClr>
              <a:buSzPts val="900"/>
              <a:buChar char="•"/>
              <a:defRPr>
                <a:solidFill>
                  <a:schemeClr val="lt1"/>
                </a:solidFill>
              </a:defRPr>
            </a:lvl2pPr>
            <a:lvl3pPr marL="1371600" lvl="2" indent="-279400" algn="l">
              <a:lnSpc>
                <a:spcPct val="100000"/>
              </a:lnSpc>
              <a:spcBef>
                <a:spcPts val="200"/>
              </a:spcBef>
              <a:spcAft>
                <a:spcPts val="0"/>
              </a:spcAft>
              <a:buClr>
                <a:schemeClr val="lt1"/>
              </a:buClr>
              <a:buSzPts val="800"/>
              <a:buChar char="•"/>
              <a:defRPr>
                <a:solidFill>
                  <a:schemeClr val="lt1"/>
                </a:solidFill>
              </a:defRPr>
            </a:lvl3pPr>
            <a:lvl4pPr marL="1828800" lvl="3" indent="-279400" algn="l">
              <a:lnSpc>
                <a:spcPct val="100000"/>
              </a:lnSpc>
              <a:spcBef>
                <a:spcPts val="200"/>
              </a:spcBef>
              <a:spcAft>
                <a:spcPts val="0"/>
              </a:spcAft>
              <a:buClr>
                <a:schemeClr val="lt1"/>
              </a:buClr>
              <a:buSzPts val="800"/>
              <a:buChar char="•"/>
              <a:defRPr>
                <a:solidFill>
                  <a:schemeClr val="lt1"/>
                </a:solidFill>
              </a:defRPr>
            </a:lvl4pPr>
            <a:lvl5pPr marL="2286000" lvl="4" indent="-279400" algn="l">
              <a:lnSpc>
                <a:spcPct val="100000"/>
              </a:lnSpc>
              <a:spcBef>
                <a:spcPts val="200"/>
              </a:spcBef>
              <a:spcAft>
                <a:spcPts val="0"/>
              </a:spcAft>
              <a:buClr>
                <a:schemeClr val="lt1"/>
              </a:buClr>
              <a:buSzPts val="8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796879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679466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449249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7880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3.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image" Target="../media/image3.png"/><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9.xml"/><Relationship Id="rId7" Type="http://schemas.openxmlformats.org/officeDocument/2006/relationships/image" Target="../media/image19.jp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5.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6.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09600" y="228600"/>
            <a:ext cx="10972800" cy="1371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rgbClr val="98002E"/>
              </a:buClr>
              <a:buSzPts val="220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rgbClr val="3F3F3F"/>
              </a:buClr>
              <a:buSzPts val="20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rgbClr val="7F0023"/>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rgbClr val="3F3F3F"/>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rgbClr val="7F0023"/>
              </a:buClr>
              <a:buSzPts val="1400"/>
              <a:buFont typeface="Noto Sans Symbols"/>
              <a:buChar char="▪"/>
              <a:defRPr sz="14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12" name="Google Shape;12;p30"/>
          <p:cNvSpPr txBox="1">
            <a:spLocks noGrp="1"/>
          </p:cNvSpPr>
          <p:nvPr>
            <p:ph type="dt" idx="10"/>
          </p:nvPr>
        </p:nvSpPr>
        <p:spPr>
          <a:xfrm>
            <a:off x="9448800" y="6324601"/>
            <a:ext cx="1727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dirty="0"/>
          </a:p>
        </p:txBody>
      </p:sp>
      <p:sp>
        <p:nvSpPr>
          <p:cNvPr id="13" name="Google Shape;13;p30"/>
          <p:cNvSpPr txBox="1">
            <a:spLocks noGrp="1"/>
          </p:cNvSpPr>
          <p:nvPr>
            <p:ph type="sldNum" idx="12"/>
          </p:nvPr>
        </p:nvSpPr>
        <p:spPr>
          <a:xfrm>
            <a:off x="11379200" y="6324601"/>
            <a:ext cx="609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cxnSp>
        <p:nvCxnSpPr>
          <p:cNvPr id="77" name="Google Shape;77;p19"/>
          <p:cNvCxnSpPr>
            <a:endCxn id="78" idx="4"/>
          </p:cNvCxnSpPr>
          <p:nvPr/>
        </p:nvCxnSpPr>
        <p:spPr>
          <a:xfrm rot="10800000" flipH="1">
            <a:off x="2302625" y="6515744"/>
            <a:ext cx="8668800" cy="8400"/>
          </a:xfrm>
          <a:prstGeom prst="straightConnector1">
            <a:avLst/>
          </a:prstGeom>
          <a:noFill/>
          <a:ln w="28575" cap="rnd" cmpd="sng">
            <a:solidFill>
              <a:srgbClr val="F2F2F2"/>
            </a:solidFill>
            <a:prstDash val="solid"/>
            <a:round/>
            <a:headEnd type="none" w="sm" len="sm"/>
            <a:tailEnd type="none" w="sm" len="sm"/>
          </a:ln>
        </p:spPr>
      </p:cxnSp>
      <p:sp>
        <p:nvSpPr>
          <p:cNvPr id="79" name="Google Shape;79;p19"/>
          <p:cNvSpPr txBox="1">
            <a:spLocks noGrp="1"/>
          </p:cNvSpPr>
          <p:nvPr>
            <p:ph type="title"/>
          </p:nvPr>
        </p:nvSpPr>
        <p:spPr>
          <a:xfrm>
            <a:off x="362311" y="365126"/>
            <a:ext cx="11429999" cy="1235075"/>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0" name="Google Shape;80;p19"/>
          <p:cNvSpPr txBox="1">
            <a:spLocks noGrp="1"/>
          </p:cNvSpPr>
          <p:nvPr>
            <p:ph type="body" idx="1"/>
          </p:nvPr>
        </p:nvSpPr>
        <p:spPr>
          <a:xfrm>
            <a:off x="457199" y="1600201"/>
            <a:ext cx="11335109" cy="4576763"/>
          </a:xfrm>
          <a:prstGeom prst="rect">
            <a:avLst/>
          </a:prstGeom>
          <a:noFill/>
          <a:ln>
            <a:noFill/>
          </a:ln>
        </p:spPr>
        <p:txBody>
          <a:bodyPr spcFirstLastPara="1" wrap="square" lIns="68575" tIns="34275" rIns="68575" bIns="34275" anchor="t" anchorCtr="0">
            <a:normAutofit/>
          </a:bodyPr>
          <a:lstStyle>
            <a:lvl1pPr marL="457200" marR="0" lvl="0" indent="-285750" algn="l" rtl="0">
              <a:lnSpc>
                <a:spcPct val="100000"/>
              </a:lnSpc>
              <a:spcBef>
                <a:spcPts val="0"/>
              </a:spcBef>
              <a:spcAft>
                <a:spcPts val="0"/>
              </a:spcAft>
              <a:buClr>
                <a:srgbClr val="2C2C2C"/>
              </a:buClr>
              <a:buSzPts val="900"/>
              <a:buFont typeface="Arial"/>
              <a:buChar char="•"/>
              <a:defRPr sz="1100" b="0" i="0" u="none" strike="noStrike" cap="none">
                <a:solidFill>
                  <a:srgbClr val="2C2C2C"/>
                </a:solidFill>
                <a:latin typeface="Arial"/>
                <a:ea typeface="Arial"/>
                <a:cs typeface="Arial"/>
                <a:sym typeface="Arial"/>
              </a:defRPr>
            </a:lvl1pPr>
            <a:lvl2pPr marL="914400" marR="0" lvl="1" indent="-285750"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L="1371600" marR="0" lvl="2"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L="1828800" marR="0" lvl="3"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L="2286000" marR="0" lvl="4"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1" name="Google Shape;81;p19"/>
          <p:cNvSpPr txBox="1">
            <a:spLocks noGrp="1"/>
          </p:cNvSpPr>
          <p:nvPr>
            <p:ph type="ftr" idx="11"/>
          </p:nvPr>
        </p:nvSpPr>
        <p:spPr>
          <a:xfrm>
            <a:off x="5292080" y="166427"/>
            <a:ext cx="6500227" cy="365125"/>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rgbClr val="BFBFB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2" name="Google Shape;82;p19"/>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A6A8A9"/>
                </a:solidFill>
                <a:latin typeface="Arial"/>
                <a:ea typeface="Arial"/>
                <a:cs typeface="Arial"/>
                <a:sym typeface="Arial"/>
              </a:defRPr>
            </a:lvl1pPr>
            <a:lvl2pPr marL="0" marR="0" lvl="1" indent="0" algn="r" rtl="0">
              <a:spcBef>
                <a:spcPts val="0"/>
              </a:spcBef>
              <a:buNone/>
              <a:defRPr sz="800" b="0" i="0" u="none" strike="noStrike" cap="none">
                <a:solidFill>
                  <a:srgbClr val="A6A8A9"/>
                </a:solidFill>
                <a:latin typeface="Arial"/>
                <a:ea typeface="Arial"/>
                <a:cs typeface="Arial"/>
                <a:sym typeface="Arial"/>
              </a:defRPr>
            </a:lvl2pPr>
            <a:lvl3pPr marL="0" marR="0" lvl="2" indent="0" algn="r" rtl="0">
              <a:spcBef>
                <a:spcPts val="0"/>
              </a:spcBef>
              <a:buNone/>
              <a:defRPr sz="800" b="0" i="0" u="none" strike="noStrike" cap="none">
                <a:solidFill>
                  <a:srgbClr val="A6A8A9"/>
                </a:solidFill>
                <a:latin typeface="Arial"/>
                <a:ea typeface="Arial"/>
                <a:cs typeface="Arial"/>
                <a:sym typeface="Arial"/>
              </a:defRPr>
            </a:lvl3pPr>
            <a:lvl4pPr marL="0" marR="0" lvl="3" indent="0" algn="r" rtl="0">
              <a:spcBef>
                <a:spcPts val="0"/>
              </a:spcBef>
              <a:buNone/>
              <a:defRPr sz="800" b="0" i="0" u="none" strike="noStrike" cap="none">
                <a:solidFill>
                  <a:srgbClr val="A6A8A9"/>
                </a:solidFill>
                <a:latin typeface="Arial"/>
                <a:ea typeface="Arial"/>
                <a:cs typeface="Arial"/>
                <a:sym typeface="Arial"/>
              </a:defRPr>
            </a:lvl4pPr>
            <a:lvl5pPr marL="0" marR="0" lvl="4" indent="0" algn="r" rtl="0">
              <a:spcBef>
                <a:spcPts val="0"/>
              </a:spcBef>
              <a:buNone/>
              <a:defRPr sz="800" b="0" i="0" u="none" strike="noStrike" cap="none">
                <a:solidFill>
                  <a:srgbClr val="A6A8A9"/>
                </a:solidFill>
                <a:latin typeface="Arial"/>
                <a:ea typeface="Arial"/>
                <a:cs typeface="Arial"/>
                <a:sym typeface="Arial"/>
              </a:defRPr>
            </a:lvl5pPr>
            <a:lvl6pPr marL="0" marR="0" lvl="5" indent="0" algn="r" rtl="0">
              <a:spcBef>
                <a:spcPts val="0"/>
              </a:spcBef>
              <a:buNone/>
              <a:defRPr sz="800" b="0" i="0" u="none" strike="noStrike" cap="none">
                <a:solidFill>
                  <a:srgbClr val="A6A8A9"/>
                </a:solidFill>
                <a:latin typeface="Arial"/>
                <a:ea typeface="Arial"/>
                <a:cs typeface="Arial"/>
                <a:sym typeface="Arial"/>
              </a:defRPr>
            </a:lvl6pPr>
            <a:lvl7pPr marL="0" marR="0" lvl="6" indent="0" algn="r" rtl="0">
              <a:spcBef>
                <a:spcPts val="0"/>
              </a:spcBef>
              <a:buNone/>
              <a:defRPr sz="800" b="0" i="0" u="none" strike="noStrike" cap="none">
                <a:solidFill>
                  <a:srgbClr val="A6A8A9"/>
                </a:solidFill>
                <a:latin typeface="Arial"/>
                <a:ea typeface="Arial"/>
                <a:cs typeface="Arial"/>
                <a:sym typeface="Arial"/>
              </a:defRPr>
            </a:lvl7pPr>
            <a:lvl8pPr marL="0" marR="0" lvl="7" indent="0" algn="r" rtl="0">
              <a:spcBef>
                <a:spcPts val="0"/>
              </a:spcBef>
              <a:buNone/>
              <a:defRPr sz="800" b="0" i="0" u="none" strike="noStrike" cap="none">
                <a:solidFill>
                  <a:srgbClr val="A6A8A9"/>
                </a:solidFill>
                <a:latin typeface="Arial"/>
                <a:ea typeface="Arial"/>
                <a:cs typeface="Arial"/>
                <a:sym typeface="Arial"/>
              </a:defRPr>
            </a:lvl8pPr>
            <a:lvl9pPr marL="0" marR="0" lvl="8" indent="0" algn="r" rtl="0">
              <a:spcBef>
                <a:spcPts val="0"/>
              </a:spcBef>
              <a:buNone/>
              <a:defRPr sz="800" b="0" i="0" u="none" strike="noStrike" cap="none">
                <a:solidFill>
                  <a:srgbClr val="A6A8A9"/>
                </a:solidFill>
                <a:latin typeface="Arial"/>
                <a:ea typeface="Arial"/>
                <a:cs typeface="Arial"/>
                <a:sym typeface="Arial"/>
              </a:defRPr>
            </a:lvl9pPr>
          </a:lstStyle>
          <a:p>
            <a:fld id="{00000000-1234-1234-1234-123412341234}" type="slidenum">
              <a:rPr lang="en" smtClean="0"/>
              <a:pPr/>
              <a:t>‹#›</a:t>
            </a:fld>
            <a:endParaRPr lang="en"/>
          </a:p>
        </p:txBody>
      </p:sp>
      <p:sp>
        <p:nvSpPr>
          <p:cNvPr id="83" name="Google Shape;83;p19"/>
          <p:cNvSpPr txBox="1"/>
          <p:nvPr/>
        </p:nvSpPr>
        <p:spPr>
          <a:xfrm>
            <a:off x="362311" y="6401928"/>
            <a:ext cx="10266084" cy="19233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0" i="0" u="none" strike="noStrike" cap="none">
                <a:solidFill>
                  <a:srgbClr val="A6A8A9"/>
                </a:solidFill>
                <a:latin typeface="Arial"/>
                <a:ea typeface="Arial"/>
                <a:cs typeface="Arial"/>
                <a:sym typeface="Arial"/>
              </a:rPr>
              <a:t>www.publicpartnerships.com</a:t>
            </a:r>
            <a:endParaRPr sz="800" b="1">
              <a:solidFill>
                <a:srgbClr val="A6A8A9"/>
              </a:solidFill>
              <a:latin typeface="Arial"/>
              <a:ea typeface="Arial"/>
              <a:cs typeface="Arial"/>
              <a:sym typeface="Arial"/>
            </a:endParaRPr>
          </a:p>
        </p:txBody>
      </p:sp>
      <p:sp>
        <p:nvSpPr>
          <p:cNvPr id="78" name="Google Shape;78;p19"/>
          <p:cNvSpPr/>
          <p:nvPr/>
        </p:nvSpPr>
        <p:spPr>
          <a:xfrm>
            <a:off x="10939833" y="6210422"/>
            <a:ext cx="446708" cy="520723"/>
          </a:xfrm>
          <a:custGeom>
            <a:avLst/>
            <a:gdLst/>
            <a:ahLst/>
            <a:cxnLst/>
            <a:rect l="l" t="t" r="r" b="b"/>
            <a:pathLst>
              <a:path w="483503" h="563613" extrusionOk="0">
                <a:moveTo>
                  <a:pt x="241752" y="0"/>
                </a:moveTo>
                <a:cubicBezTo>
                  <a:pt x="108551" y="0"/>
                  <a:pt x="0" y="97649"/>
                  <a:pt x="0" y="218050"/>
                </a:cubicBezTo>
                <a:lnTo>
                  <a:pt x="0" y="218998"/>
                </a:lnTo>
                <a:lnTo>
                  <a:pt x="0" y="219473"/>
                </a:lnTo>
                <a:cubicBezTo>
                  <a:pt x="0" y="258816"/>
                  <a:pt x="11851" y="296738"/>
                  <a:pt x="34130" y="330394"/>
                </a:cubicBezTo>
                <a:cubicBezTo>
                  <a:pt x="53565" y="359783"/>
                  <a:pt x="98597" y="407660"/>
                  <a:pt x="141733" y="454114"/>
                </a:cubicBezTo>
                <a:cubicBezTo>
                  <a:pt x="155953" y="469282"/>
                  <a:pt x="172070" y="486347"/>
                  <a:pt x="185817" y="501990"/>
                </a:cubicBezTo>
                <a:cubicBezTo>
                  <a:pt x="195771" y="512893"/>
                  <a:pt x="204778" y="522847"/>
                  <a:pt x="211888" y="531379"/>
                </a:cubicBezTo>
                <a:cubicBezTo>
                  <a:pt x="216154" y="536594"/>
                  <a:pt x="231797" y="554133"/>
                  <a:pt x="238433" y="562191"/>
                </a:cubicBezTo>
                <a:cubicBezTo>
                  <a:pt x="239855" y="564087"/>
                  <a:pt x="242700" y="564087"/>
                  <a:pt x="244596" y="562191"/>
                </a:cubicBezTo>
                <a:lnTo>
                  <a:pt x="270193" y="531853"/>
                </a:lnTo>
                <a:cubicBezTo>
                  <a:pt x="276355" y="524269"/>
                  <a:pt x="283940" y="515263"/>
                  <a:pt x="292472" y="505782"/>
                </a:cubicBezTo>
                <a:cubicBezTo>
                  <a:pt x="312381" y="483029"/>
                  <a:pt x="337030" y="456958"/>
                  <a:pt x="356465" y="436101"/>
                </a:cubicBezTo>
                <a:cubicBezTo>
                  <a:pt x="359783" y="432783"/>
                  <a:pt x="363101" y="428991"/>
                  <a:pt x="365945" y="425672"/>
                </a:cubicBezTo>
                <a:lnTo>
                  <a:pt x="389173" y="401023"/>
                </a:lnTo>
                <a:cubicBezTo>
                  <a:pt x="391069" y="398653"/>
                  <a:pt x="390121" y="395335"/>
                  <a:pt x="387276" y="394861"/>
                </a:cubicBezTo>
                <a:lnTo>
                  <a:pt x="386328" y="394861"/>
                </a:lnTo>
                <a:lnTo>
                  <a:pt x="435199" y="298367"/>
                </a:lnTo>
                <a:cubicBezTo>
                  <a:pt x="432829" y="298367"/>
                  <a:pt x="440123" y="257960"/>
                  <a:pt x="438701" y="259382"/>
                </a:cubicBezTo>
                <a:cubicBezTo>
                  <a:pt x="437279" y="261278"/>
                  <a:pt x="462953" y="235604"/>
                  <a:pt x="461057" y="237026"/>
                </a:cubicBezTo>
                <a:cubicBezTo>
                  <a:pt x="456316" y="242241"/>
                  <a:pt x="274942" y="195002"/>
                  <a:pt x="230872" y="206245"/>
                </a:cubicBezTo>
                <a:cubicBezTo>
                  <a:pt x="186802" y="217488"/>
                  <a:pt x="198943" y="291934"/>
                  <a:pt x="196635" y="304483"/>
                </a:cubicBezTo>
                <a:cubicBezTo>
                  <a:pt x="194327" y="317032"/>
                  <a:pt x="225558" y="270161"/>
                  <a:pt x="217026" y="281538"/>
                </a:cubicBezTo>
                <a:cubicBezTo>
                  <a:pt x="215130" y="283908"/>
                  <a:pt x="283093" y="140047"/>
                  <a:pt x="278840" y="171259"/>
                </a:cubicBezTo>
                <a:cubicBezTo>
                  <a:pt x="274587" y="202471"/>
                  <a:pt x="212836" y="492036"/>
                  <a:pt x="191505" y="468808"/>
                </a:cubicBezTo>
                <a:cubicBezTo>
                  <a:pt x="182499" y="459328"/>
                  <a:pt x="306296" y="332960"/>
                  <a:pt x="303612" y="307442"/>
                </a:cubicBezTo>
                <a:cubicBezTo>
                  <a:pt x="300929" y="281924"/>
                  <a:pt x="193891" y="343666"/>
                  <a:pt x="175404" y="315699"/>
                </a:cubicBezTo>
                <a:cubicBezTo>
                  <a:pt x="170663" y="308589"/>
                  <a:pt x="249107" y="287219"/>
                  <a:pt x="245315" y="279161"/>
                </a:cubicBezTo>
                <a:lnTo>
                  <a:pt x="195099" y="282992"/>
                </a:lnTo>
                <a:cubicBezTo>
                  <a:pt x="191307" y="273037"/>
                  <a:pt x="119064" y="290653"/>
                  <a:pt x="117167" y="279750"/>
                </a:cubicBezTo>
                <a:cubicBezTo>
                  <a:pt x="207535" y="280966"/>
                  <a:pt x="289266" y="262968"/>
                  <a:pt x="300966" y="255827"/>
                </a:cubicBezTo>
                <a:cubicBezTo>
                  <a:pt x="312666" y="248686"/>
                  <a:pt x="187369" y="247807"/>
                  <a:pt x="187369" y="236904"/>
                </a:cubicBezTo>
                <a:cubicBezTo>
                  <a:pt x="187843" y="131197"/>
                  <a:pt x="207621" y="165714"/>
                  <a:pt x="214182" y="160274"/>
                </a:cubicBezTo>
                <a:cubicBezTo>
                  <a:pt x="220743" y="154834"/>
                  <a:pt x="186904" y="189184"/>
                  <a:pt x="226735" y="204265"/>
                </a:cubicBezTo>
                <a:cubicBezTo>
                  <a:pt x="266566" y="219346"/>
                  <a:pt x="455536" y="239855"/>
                  <a:pt x="453166" y="250758"/>
                </a:cubicBezTo>
                <a:cubicBezTo>
                  <a:pt x="452692" y="253602"/>
                  <a:pt x="452218" y="255972"/>
                  <a:pt x="451269" y="258816"/>
                </a:cubicBezTo>
                <a:lnTo>
                  <a:pt x="449847" y="264505"/>
                </a:lnTo>
                <a:lnTo>
                  <a:pt x="448425" y="268771"/>
                </a:lnTo>
                <a:cubicBezTo>
                  <a:pt x="448425" y="269245"/>
                  <a:pt x="448425" y="269719"/>
                  <a:pt x="447951" y="269719"/>
                </a:cubicBezTo>
                <a:cubicBezTo>
                  <a:pt x="444633" y="280621"/>
                  <a:pt x="439419" y="291998"/>
                  <a:pt x="432783" y="304323"/>
                </a:cubicBezTo>
                <a:lnTo>
                  <a:pt x="432309" y="304797"/>
                </a:lnTo>
                <a:cubicBezTo>
                  <a:pt x="431361" y="306693"/>
                  <a:pt x="430413" y="308115"/>
                  <a:pt x="428990" y="310011"/>
                </a:cubicBezTo>
                <a:lnTo>
                  <a:pt x="428990" y="310011"/>
                </a:lnTo>
                <a:lnTo>
                  <a:pt x="378744" y="310011"/>
                </a:lnTo>
                <a:lnTo>
                  <a:pt x="378744" y="176810"/>
                </a:lnTo>
                <a:cubicBezTo>
                  <a:pt x="378744" y="170648"/>
                  <a:pt x="373530" y="165434"/>
                  <a:pt x="367367" y="165434"/>
                </a:cubicBezTo>
                <a:lnTo>
                  <a:pt x="353621" y="165434"/>
                </a:lnTo>
                <a:cubicBezTo>
                  <a:pt x="351725" y="165434"/>
                  <a:pt x="349829" y="166856"/>
                  <a:pt x="349829" y="169226"/>
                </a:cubicBezTo>
                <a:lnTo>
                  <a:pt x="349829" y="335608"/>
                </a:lnTo>
                <a:cubicBezTo>
                  <a:pt x="349829" y="337504"/>
                  <a:pt x="351251" y="339400"/>
                  <a:pt x="353621" y="339400"/>
                </a:cubicBezTo>
                <a:lnTo>
                  <a:pt x="436101" y="339400"/>
                </a:lnTo>
                <a:cubicBezTo>
                  <a:pt x="437997" y="339400"/>
                  <a:pt x="439893" y="338926"/>
                  <a:pt x="441789" y="338452"/>
                </a:cubicBezTo>
                <a:cubicBezTo>
                  <a:pt x="443211" y="337978"/>
                  <a:pt x="444159" y="337030"/>
                  <a:pt x="445107" y="335608"/>
                </a:cubicBezTo>
                <a:lnTo>
                  <a:pt x="451744" y="326128"/>
                </a:lnTo>
                <a:cubicBezTo>
                  <a:pt x="472600" y="293894"/>
                  <a:pt x="483029" y="257394"/>
                  <a:pt x="483503" y="219473"/>
                </a:cubicBezTo>
                <a:lnTo>
                  <a:pt x="483503" y="218998"/>
                </a:lnTo>
                <a:lnTo>
                  <a:pt x="483503" y="218050"/>
                </a:lnTo>
                <a:cubicBezTo>
                  <a:pt x="483503" y="97649"/>
                  <a:pt x="374952" y="0"/>
                  <a:pt x="241752" y="0"/>
                </a:cubicBezTo>
                <a:close/>
              </a:path>
            </a:pathLst>
          </a:custGeom>
          <a:solidFill>
            <a:schemeClr val="lt1"/>
          </a:solidFill>
          <a:ln w="133350" cap="flat" cmpd="sng">
            <a:solidFill>
              <a:schemeClr val="l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84" name="Google Shape;84;p19"/>
          <p:cNvPicPr preferRelativeResize="0"/>
          <p:nvPr/>
        </p:nvPicPr>
        <p:blipFill rotWithShape="1">
          <a:blip r:embed="rId26">
            <a:alphaModFix/>
          </a:blip>
          <a:srcRect/>
          <a:stretch/>
        </p:blipFill>
        <p:spPr>
          <a:xfrm>
            <a:off x="10939833" y="6210457"/>
            <a:ext cx="446708" cy="521160"/>
          </a:xfrm>
          <a:prstGeom prst="rect">
            <a:avLst/>
          </a:prstGeom>
          <a:noFill/>
          <a:ln>
            <a:noFill/>
          </a:ln>
        </p:spPr>
      </p:pic>
    </p:spTree>
    <p:extLst>
      <p:ext uri="{BB962C8B-B14F-4D97-AF65-F5344CB8AC3E}">
        <p14:creationId xmlns:p14="http://schemas.microsoft.com/office/powerpoint/2010/main" val="4042419835"/>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82" userDrawn="1">
          <p15:clr>
            <a:srgbClr val="F26B43"/>
          </p15:clr>
        </p15:guide>
        <p15:guide id="2" pos="2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cxnSp>
        <p:nvCxnSpPr>
          <p:cNvPr id="270" name="Google Shape;270;p44"/>
          <p:cNvCxnSpPr>
            <a:endCxn id="271" idx="4"/>
          </p:cNvCxnSpPr>
          <p:nvPr/>
        </p:nvCxnSpPr>
        <p:spPr>
          <a:xfrm rot="10800000" flipH="1">
            <a:off x="2302625" y="6515744"/>
            <a:ext cx="8668800" cy="8400"/>
          </a:xfrm>
          <a:prstGeom prst="straightConnector1">
            <a:avLst/>
          </a:prstGeom>
          <a:noFill/>
          <a:ln w="28575" cap="rnd" cmpd="sng">
            <a:solidFill>
              <a:srgbClr val="F2F2F2"/>
            </a:solidFill>
            <a:prstDash val="solid"/>
            <a:round/>
            <a:headEnd type="none" w="sm" len="sm"/>
            <a:tailEnd type="none" w="sm" len="sm"/>
          </a:ln>
        </p:spPr>
      </p:cxnSp>
      <p:sp>
        <p:nvSpPr>
          <p:cNvPr id="272" name="Google Shape;272;p44"/>
          <p:cNvSpPr txBox="1">
            <a:spLocks noGrp="1"/>
          </p:cNvSpPr>
          <p:nvPr>
            <p:ph type="title"/>
          </p:nvPr>
        </p:nvSpPr>
        <p:spPr>
          <a:xfrm>
            <a:off x="362311" y="365128"/>
            <a:ext cx="11429999" cy="1235075"/>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73" name="Google Shape;273;p44"/>
          <p:cNvSpPr txBox="1">
            <a:spLocks noGrp="1"/>
          </p:cNvSpPr>
          <p:nvPr>
            <p:ph type="body" idx="1"/>
          </p:nvPr>
        </p:nvSpPr>
        <p:spPr>
          <a:xfrm>
            <a:off x="457200" y="1600201"/>
            <a:ext cx="11335109" cy="4576763"/>
          </a:xfrm>
          <a:prstGeom prst="rect">
            <a:avLst/>
          </a:prstGeom>
          <a:noFill/>
          <a:ln>
            <a:noFill/>
          </a:ln>
        </p:spPr>
        <p:txBody>
          <a:bodyPr spcFirstLastPara="1" wrap="square" lIns="68575" tIns="34275" rIns="68575" bIns="34275" anchor="t" anchorCtr="0">
            <a:normAutofit/>
          </a:bodyPr>
          <a:lstStyle>
            <a:lvl1pPr marL="457200" marR="0" lvl="0" indent="-285750" algn="l" rtl="0">
              <a:lnSpc>
                <a:spcPct val="100000"/>
              </a:lnSpc>
              <a:spcBef>
                <a:spcPts val="0"/>
              </a:spcBef>
              <a:spcAft>
                <a:spcPts val="0"/>
              </a:spcAft>
              <a:buClr>
                <a:srgbClr val="2C2C2C"/>
              </a:buClr>
              <a:buSzPts val="900"/>
              <a:buFont typeface="Arial"/>
              <a:buChar char="•"/>
              <a:defRPr sz="1100" b="0" i="0" u="none" strike="noStrike" cap="none">
                <a:solidFill>
                  <a:srgbClr val="2C2C2C"/>
                </a:solidFill>
                <a:latin typeface="Arial"/>
                <a:ea typeface="Arial"/>
                <a:cs typeface="Arial"/>
                <a:sym typeface="Arial"/>
              </a:defRPr>
            </a:lvl1pPr>
            <a:lvl2pPr marL="914400" marR="0" lvl="1" indent="-285750"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L="1371600" marR="0" lvl="2"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L="1828800" marR="0" lvl="3"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L="2286000" marR="0" lvl="4"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74" name="Google Shape;274;p44"/>
          <p:cNvSpPr txBox="1">
            <a:spLocks noGrp="1"/>
          </p:cNvSpPr>
          <p:nvPr>
            <p:ph type="ftr" idx="11"/>
          </p:nvPr>
        </p:nvSpPr>
        <p:spPr>
          <a:xfrm>
            <a:off x="5292081" y="166429"/>
            <a:ext cx="6500227" cy="365125"/>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rgbClr val="BFBFB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75" name="Google Shape;275;p44"/>
          <p:cNvSpPr txBox="1">
            <a:spLocks noGrp="1"/>
          </p:cNvSpPr>
          <p:nvPr>
            <p:ph type="sldNum" idx="12"/>
          </p:nvPr>
        </p:nvSpPr>
        <p:spPr>
          <a:xfrm>
            <a:off x="11386541" y="6408903"/>
            <a:ext cx="431532" cy="234448"/>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A6A8A9"/>
                </a:solidFill>
                <a:latin typeface="Arial"/>
                <a:ea typeface="Arial"/>
                <a:cs typeface="Arial"/>
                <a:sym typeface="Arial"/>
              </a:defRPr>
            </a:lvl1pPr>
            <a:lvl2pPr marL="0" marR="0" lvl="1" indent="0" algn="r" rtl="0">
              <a:spcBef>
                <a:spcPts val="0"/>
              </a:spcBef>
              <a:buNone/>
              <a:defRPr sz="800">
                <a:solidFill>
                  <a:srgbClr val="A6A8A9"/>
                </a:solidFill>
                <a:latin typeface="Arial"/>
                <a:ea typeface="Arial"/>
                <a:cs typeface="Arial"/>
                <a:sym typeface="Arial"/>
              </a:defRPr>
            </a:lvl2pPr>
            <a:lvl3pPr marL="0" marR="0" lvl="2" indent="0" algn="r" rtl="0">
              <a:spcBef>
                <a:spcPts val="0"/>
              </a:spcBef>
              <a:buNone/>
              <a:defRPr sz="800">
                <a:solidFill>
                  <a:srgbClr val="A6A8A9"/>
                </a:solidFill>
                <a:latin typeface="Arial"/>
                <a:ea typeface="Arial"/>
                <a:cs typeface="Arial"/>
                <a:sym typeface="Arial"/>
              </a:defRPr>
            </a:lvl3pPr>
            <a:lvl4pPr marL="0" marR="0" lvl="3" indent="0" algn="r" rtl="0">
              <a:spcBef>
                <a:spcPts val="0"/>
              </a:spcBef>
              <a:buNone/>
              <a:defRPr sz="800">
                <a:solidFill>
                  <a:srgbClr val="A6A8A9"/>
                </a:solidFill>
                <a:latin typeface="Arial"/>
                <a:ea typeface="Arial"/>
                <a:cs typeface="Arial"/>
                <a:sym typeface="Arial"/>
              </a:defRPr>
            </a:lvl4pPr>
            <a:lvl5pPr marL="0" marR="0" lvl="4" indent="0" algn="r" rtl="0">
              <a:spcBef>
                <a:spcPts val="0"/>
              </a:spcBef>
              <a:buNone/>
              <a:defRPr sz="800">
                <a:solidFill>
                  <a:srgbClr val="A6A8A9"/>
                </a:solidFill>
                <a:latin typeface="Arial"/>
                <a:ea typeface="Arial"/>
                <a:cs typeface="Arial"/>
                <a:sym typeface="Arial"/>
              </a:defRPr>
            </a:lvl5pPr>
            <a:lvl6pPr marL="0" marR="0" lvl="5" indent="0" algn="r" rtl="0">
              <a:spcBef>
                <a:spcPts val="0"/>
              </a:spcBef>
              <a:buNone/>
              <a:defRPr sz="800">
                <a:solidFill>
                  <a:srgbClr val="A6A8A9"/>
                </a:solidFill>
                <a:latin typeface="Arial"/>
                <a:ea typeface="Arial"/>
                <a:cs typeface="Arial"/>
                <a:sym typeface="Arial"/>
              </a:defRPr>
            </a:lvl6pPr>
            <a:lvl7pPr marL="0" marR="0" lvl="6" indent="0" algn="r" rtl="0">
              <a:spcBef>
                <a:spcPts val="0"/>
              </a:spcBef>
              <a:buNone/>
              <a:defRPr sz="800">
                <a:solidFill>
                  <a:srgbClr val="A6A8A9"/>
                </a:solidFill>
                <a:latin typeface="Arial"/>
                <a:ea typeface="Arial"/>
                <a:cs typeface="Arial"/>
                <a:sym typeface="Arial"/>
              </a:defRPr>
            </a:lvl7pPr>
            <a:lvl8pPr marL="0" marR="0" lvl="7" indent="0" algn="r" rtl="0">
              <a:spcBef>
                <a:spcPts val="0"/>
              </a:spcBef>
              <a:buNone/>
              <a:defRPr sz="800">
                <a:solidFill>
                  <a:srgbClr val="A6A8A9"/>
                </a:solidFill>
                <a:latin typeface="Arial"/>
                <a:ea typeface="Arial"/>
                <a:cs typeface="Arial"/>
                <a:sym typeface="Arial"/>
              </a:defRPr>
            </a:lvl8pPr>
            <a:lvl9pPr marL="0" marR="0" lvl="8" indent="0" algn="r" rtl="0">
              <a:spcBef>
                <a:spcPts val="0"/>
              </a:spcBef>
              <a:buNone/>
              <a:defRPr sz="800">
                <a:solidFill>
                  <a:srgbClr val="A6A8A9"/>
                </a:solidFill>
                <a:latin typeface="Arial"/>
                <a:ea typeface="Arial"/>
                <a:cs typeface="Arial"/>
                <a:sym typeface="Arial"/>
              </a:defRPr>
            </a:lvl9pPr>
          </a:lstStyle>
          <a:p>
            <a:fld id="{00000000-1234-1234-1234-123412341234}" type="slidenum">
              <a:rPr lang="en" smtClean="0"/>
              <a:pPr/>
              <a:t>‹#›</a:t>
            </a:fld>
            <a:endParaRPr lang="en"/>
          </a:p>
        </p:txBody>
      </p:sp>
      <p:sp>
        <p:nvSpPr>
          <p:cNvPr id="276" name="Google Shape;276;p44"/>
          <p:cNvSpPr txBox="1"/>
          <p:nvPr/>
        </p:nvSpPr>
        <p:spPr>
          <a:xfrm>
            <a:off x="362311" y="6401931"/>
            <a:ext cx="10266084" cy="19233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rgbClr val="A6A8A9"/>
                </a:solidFill>
                <a:latin typeface="Arial"/>
                <a:ea typeface="Arial"/>
                <a:cs typeface="Arial"/>
                <a:sym typeface="Arial"/>
              </a:rPr>
              <a:t>www.publicpartnerships.com</a:t>
            </a:r>
            <a:endParaRPr sz="800" b="1">
              <a:solidFill>
                <a:srgbClr val="A6A8A9"/>
              </a:solidFill>
              <a:latin typeface="Arial"/>
              <a:ea typeface="Arial"/>
              <a:cs typeface="Arial"/>
              <a:sym typeface="Arial"/>
            </a:endParaRPr>
          </a:p>
        </p:txBody>
      </p:sp>
      <p:sp>
        <p:nvSpPr>
          <p:cNvPr id="271" name="Google Shape;271;p44"/>
          <p:cNvSpPr/>
          <p:nvPr/>
        </p:nvSpPr>
        <p:spPr>
          <a:xfrm>
            <a:off x="10939833" y="6210422"/>
            <a:ext cx="446708" cy="520723"/>
          </a:xfrm>
          <a:custGeom>
            <a:avLst/>
            <a:gdLst/>
            <a:ahLst/>
            <a:cxnLst/>
            <a:rect l="l" t="t" r="r" b="b"/>
            <a:pathLst>
              <a:path w="483503" h="563613" extrusionOk="0">
                <a:moveTo>
                  <a:pt x="241752" y="0"/>
                </a:moveTo>
                <a:cubicBezTo>
                  <a:pt x="108551" y="0"/>
                  <a:pt x="0" y="97649"/>
                  <a:pt x="0" y="218050"/>
                </a:cubicBezTo>
                <a:lnTo>
                  <a:pt x="0" y="218998"/>
                </a:lnTo>
                <a:lnTo>
                  <a:pt x="0" y="219473"/>
                </a:lnTo>
                <a:cubicBezTo>
                  <a:pt x="0" y="258816"/>
                  <a:pt x="11851" y="296738"/>
                  <a:pt x="34130" y="330394"/>
                </a:cubicBezTo>
                <a:cubicBezTo>
                  <a:pt x="53565" y="359783"/>
                  <a:pt x="98597" y="407660"/>
                  <a:pt x="141733" y="454114"/>
                </a:cubicBezTo>
                <a:cubicBezTo>
                  <a:pt x="155953" y="469282"/>
                  <a:pt x="172070" y="486347"/>
                  <a:pt x="185817" y="501990"/>
                </a:cubicBezTo>
                <a:cubicBezTo>
                  <a:pt x="195771" y="512893"/>
                  <a:pt x="204778" y="522847"/>
                  <a:pt x="211888" y="531379"/>
                </a:cubicBezTo>
                <a:cubicBezTo>
                  <a:pt x="216154" y="536594"/>
                  <a:pt x="231797" y="554133"/>
                  <a:pt x="238433" y="562191"/>
                </a:cubicBezTo>
                <a:cubicBezTo>
                  <a:pt x="239855" y="564087"/>
                  <a:pt x="242700" y="564087"/>
                  <a:pt x="244596" y="562191"/>
                </a:cubicBezTo>
                <a:lnTo>
                  <a:pt x="270193" y="531853"/>
                </a:lnTo>
                <a:cubicBezTo>
                  <a:pt x="276355" y="524269"/>
                  <a:pt x="283940" y="515263"/>
                  <a:pt x="292472" y="505782"/>
                </a:cubicBezTo>
                <a:cubicBezTo>
                  <a:pt x="312381" y="483029"/>
                  <a:pt x="337030" y="456958"/>
                  <a:pt x="356465" y="436101"/>
                </a:cubicBezTo>
                <a:cubicBezTo>
                  <a:pt x="359783" y="432783"/>
                  <a:pt x="363101" y="428991"/>
                  <a:pt x="365945" y="425672"/>
                </a:cubicBezTo>
                <a:lnTo>
                  <a:pt x="389173" y="401023"/>
                </a:lnTo>
                <a:cubicBezTo>
                  <a:pt x="391069" y="398653"/>
                  <a:pt x="390121" y="395335"/>
                  <a:pt x="387276" y="394861"/>
                </a:cubicBezTo>
                <a:lnTo>
                  <a:pt x="386328" y="394861"/>
                </a:lnTo>
                <a:lnTo>
                  <a:pt x="435199" y="298367"/>
                </a:lnTo>
                <a:cubicBezTo>
                  <a:pt x="432829" y="298367"/>
                  <a:pt x="440123" y="257960"/>
                  <a:pt x="438701" y="259382"/>
                </a:cubicBezTo>
                <a:cubicBezTo>
                  <a:pt x="437279" y="261278"/>
                  <a:pt x="462953" y="235604"/>
                  <a:pt x="461057" y="237026"/>
                </a:cubicBezTo>
                <a:cubicBezTo>
                  <a:pt x="456316" y="242241"/>
                  <a:pt x="274942" y="195002"/>
                  <a:pt x="230872" y="206245"/>
                </a:cubicBezTo>
                <a:cubicBezTo>
                  <a:pt x="186802" y="217488"/>
                  <a:pt x="198943" y="291934"/>
                  <a:pt x="196635" y="304483"/>
                </a:cubicBezTo>
                <a:cubicBezTo>
                  <a:pt x="194327" y="317032"/>
                  <a:pt x="225558" y="270161"/>
                  <a:pt x="217026" y="281538"/>
                </a:cubicBezTo>
                <a:cubicBezTo>
                  <a:pt x="215130" y="283908"/>
                  <a:pt x="283093" y="140047"/>
                  <a:pt x="278840" y="171259"/>
                </a:cubicBezTo>
                <a:cubicBezTo>
                  <a:pt x="274587" y="202471"/>
                  <a:pt x="212836" y="492036"/>
                  <a:pt x="191505" y="468808"/>
                </a:cubicBezTo>
                <a:cubicBezTo>
                  <a:pt x="182499" y="459328"/>
                  <a:pt x="306296" y="332960"/>
                  <a:pt x="303612" y="307442"/>
                </a:cubicBezTo>
                <a:cubicBezTo>
                  <a:pt x="300929" y="281924"/>
                  <a:pt x="193891" y="343666"/>
                  <a:pt x="175404" y="315699"/>
                </a:cubicBezTo>
                <a:cubicBezTo>
                  <a:pt x="170663" y="308589"/>
                  <a:pt x="249107" y="287219"/>
                  <a:pt x="245315" y="279161"/>
                </a:cubicBezTo>
                <a:lnTo>
                  <a:pt x="195099" y="282992"/>
                </a:lnTo>
                <a:cubicBezTo>
                  <a:pt x="191307" y="273037"/>
                  <a:pt x="119064" y="290653"/>
                  <a:pt x="117167" y="279750"/>
                </a:cubicBezTo>
                <a:cubicBezTo>
                  <a:pt x="207535" y="280966"/>
                  <a:pt x="289266" y="262968"/>
                  <a:pt x="300966" y="255827"/>
                </a:cubicBezTo>
                <a:cubicBezTo>
                  <a:pt x="312666" y="248686"/>
                  <a:pt x="187369" y="247807"/>
                  <a:pt x="187369" y="236904"/>
                </a:cubicBezTo>
                <a:cubicBezTo>
                  <a:pt x="187843" y="131197"/>
                  <a:pt x="207621" y="165714"/>
                  <a:pt x="214182" y="160274"/>
                </a:cubicBezTo>
                <a:cubicBezTo>
                  <a:pt x="220743" y="154834"/>
                  <a:pt x="186904" y="189184"/>
                  <a:pt x="226735" y="204265"/>
                </a:cubicBezTo>
                <a:cubicBezTo>
                  <a:pt x="266566" y="219346"/>
                  <a:pt x="455536" y="239855"/>
                  <a:pt x="453166" y="250758"/>
                </a:cubicBezTo>
                <a:cubicBezTo>
                  <a:pt x="452692" y="253602"/>
                  <a:pt x="452218" y="255972"/>
                  <a:pt x="451269" y="258816"/>
                </a:cubicBezTo>
                <a:lnTo>
                  <a:pt x="449847" y="264505"/>
                </a:lnTo>
                <a:lnTo>
                  <a:pt x="448425" y="268771"/>
                </a:lnTo>
                <a:cubicBezTo>
                  <a:pt x="448425" y="269245"/>
                  <a:pt x="448425" y="269719"/>
                  <a:pt x="447951" y="269719"/>
                </a:cubicBezTo>
                <a:cubicBezTo>
                  <a:pt x="444633" y="280621"/>
                  <a:pt x="439419" y="291998"/>
                  <a:pt x="432783" y="304323"/>
                </a:cubicBezTo>
                <a:lnTo>
                  <a:pt x="432309" y="304797"/>
                </a:lnTo>
                <a:cubicBezTo>
                  <a:pt x="431361" y="306693"/>
                  <a:pt x="430413" y="308115"/>
                  <a:pt x="428990" y="310011"/>
                </a:cubicBezTo>
                <a:lnTo>
                  <a:pt x="428990" y="310011"/>
                </a:lnTo>
                <a:lnTo>
                  <a:pt x="378744" y="310011"/>
                </a:lnTo>
                <a:lnTo>
                  <a:pt x="378744" y="176810"/>
                </a:lnTo>
                <a:cubicBezTo>
                  <a:pt x="378744" y="170648"/>
                  <a:pt x="373530" y="165434"/>
                  <a:pt x="367367" y="165434"/>
                </a:cubicBezTo>
                <a:lnTo>
                  <a:pt x="353621" y="165434"/>
                </a:lnTo>
                <a:cubicBezTo>
                  <a:pt x="351725" y="165434"/>
                  <a:pt x="349829" y="166856"/>
                  <a:pt x="349829" y="169226"/>
                </a:cubicBezTo>
                <a:lnTo>
                  <a:pt x="349829" y="335608"/>
                </a:lnTo>
                <a:cubicBezTo>
                  <a:pt x="349829" y="337504"/>
                  <a:pt x="351251" y="339400"/>
                  <a:pt x="353621" y="339400"/>
                </a:cubicBezTo>
                <a:lnTo>
                  <a:pt x="436101" y="339400"/>
                </a:lnTo>
                <a:cubicBezTo>
                  <a:pt x="437997" y="339400"/>
                  <a:pt x="439893" y="338926"/>
                  <a:pt x="441789" y="338452"/>
                </a:cubicBezTo>
                <a:cubicBezTo>
                  <a:pt x="443211" y="337978"/>
                  <a:pt x="444159" y="337030"/>
                  <a:pt x="445107" y="335608"/>
                </a:cubicBezTo>
                <a:lnTo>
                  <a:pt x="451744" y="326128"/>
                </a:lnTo>
                <a:cubicBezTo>
                  <a:pt x="472600" y="293894"/>
                  <a:pt x="483029" y="257394"/>
                  <a:pt x="483503" y="219473"/>
                </a:cubicBezTo>
                <a:lnTo>
                  <a:pt x="483503" y="218998"/>
                </a:lnTo>
                <a:lnTo>
                  <a:pt x="483503" y="218050"/>
                </a:lnTo>
                <a:cubicBezTo>
                  <a:pt x="483503" y="97649"/>
                  <a:pt x="374952" y="0"/>
                  <a:pt x="241752" y="0"/>
                </a:cubicBezTo>
                <a:close/>
              </a:path>
            </a:pathLst>
          </a:custGeom>
          <a:solidFill>
            <a:schemeClr val="lt1"/>
          </a:solidFill>
          <a:ln w="133350" cap="flat" cmpd="sng">
            <a:solidFill>
              <a:schemeClr val="l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277" name="Google Shape;277;p44"/>
          <p:cNvPicPr preferRelativeResize="0"/>
          <p:nvPr/>
        </p:nvPicPr>
        <p:blipFill rotWithShape="1">
          <a:blip r:embed="rId26">
            <a:alphaModFix/>
          </a:blip>
          <a:srcRect/>
          <a:stretch/>
        </p:blipFill>
        <p:spPr>
          <a:xfrm>
            <a:off x="10939833" y="6210457"/>
            <a:ext cx="446708" cy="521160"/>
          </a:xfrm>
          <a:prstGeom prst="rect">
            <a:avLst/>
          </a:prstGeom>
          <a:noFill/>
          <a:ln>
            <a:noFill/>
          </a:ln>
        </p:spPr>
      </p:pic>
    </p:spTree>
    <p:extLst>
      <p:ext uri="{BB962C8B-B14F-4D97-AF65-F5344CB8AC3E}">
        <p14:creationId xmlns:p14="http://schemas.microsoft.com/office/powerpoint/2010/main" val="1404247340"/>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82" userDrawn="1">
          <p15:clr>
            <a:srgbClr val="F26B43"/>
          </p15:clr>
        </p15:guide>
        <p15:guide id="2"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2"/>
        <p:cNvGrpSpPr/>
        <p:nvPr/>
      </p:nvGrpSpPr>
      <p:grpSpPr>
        <a:xfrm>
          <a:off x="0" y="0"/>
          <a:ext cx="0" cy="0"/>
          <a:chOff x="0" y="0"/>
          <a:chExt cx="0" cy="0"/>
        </a:xfrm>
      </p:grpSpPr>
      <p:cxnSp>
        <p:nvCxnSpPr>
          <p:cNvPr id="463" name="Google Shape;463;p69"/>
          <p:cNvCxnSpPr>
            <a:endCxn id="464" idx="8"/>
          </p:cNvCxnSpPr>
          <p:nvPr/>
        </p:nvCxnSpPr>
        <p:spPr>
          <a:xfrm rot="10800000" flipH="1">
            <a:off x="2302623" y="6515743"/>
            <a:ext cx="8668800" cy="8400"/>
          </a:xfrm>
          <a:prstGeom prst="straightConnector1">
            <a:avLst/>
          </a:prstGeom>
          <a:noFill/>
          <a:ln w="28575" cap="rnd" cmpd="sng">
            <a:solidFill>
              <a:srgbClr val="F2F2F2"/>
            </a:solidFill>
            <a:prstDash val="solid"/>
            <a:round/>
            <a:headEnd type="none" w="sm" len="sm"/>
            <a:tailEnd type="none" w="sm" len="sm"/>
          </a:ln>
        </p:spPr>
      </p:cxnSp>
      <p:sp>
        <p:nvSpPr>
          <p:cNvPr id="465" name="Google Shape;465;p69"/>
          <p:cNvSpPr txBox="1">
            <a:spLocks noGrp="1"/>
          </p:cNvSpPr>
          <p:nvPr>
            <p:ph type="title"/>
          </p:nvPr>
        </p:nvSpPr>
        <p:spPr>
          <a:xfrm>
            <a:off x="362312" y="365131"/>
            <a:ext cx="11430000" cy="1235071"/>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3399"/>
              </a:buClr>
              <a:buSzPts val="2400"/>
              <a:buFont typeface="Arial"/>
              <a:buNone/>
              <a:defRPr sz="2400" b="1" i="0" u="none" strike="noStrike" cap="none">
                <a:solidFill>
                  <a:srgbClr val="003399"/>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66" name="Google Shape;466;p69"/>
          <p:cNvSpPr txBox="1">
            <a:spLocks noGrp="1"/>
          </p:cNvSpPr>
          <p:nvPr>
            <p:ph type="body" idx="1"/>
          </p:nvPr>
        </p:nvSpPr>
        <p:spPr>
          <a:xfrm>
            <a:off x="457200" y="1600201"/>
            <a:ext cx="11335112" cy="4576764"/>
          </a:xfrm>
          <a:prstGeom prst="rect">
            <a:avLst/>
          </a:prstGeom>
          <a:noFill/>
          <a:ln>
            <a:noFill/>
          </a:ln>
        </p:spPr>
        <p:txBody>
          <a:bodyPr spcFirstLastPara="1" wrap="square" lIns="68575" tIns="34275" rIns="68575" bIns="34275" anchor="t" anchorCtr="0">
            <a:normAutofit/>
          </a:bodyPr>
          <a:lstStyle>
            <a:lvl1pPr marL="457200" marR="0" lvl="0" indent="-285750" algn="l" rtl="0">
              <a:lnSpc>
                <a:spcPct val="100000"/>
              </a:lnSpc>
              <a:spcBef>
                <a:spcPts val="0"/>
              </a:spcBef>
              <a:spcAft>
                <a:spcPts val="0"/>
              </a:spcAft>
              <a:buClr>
                <a:srgbClr val="2C2C2C"/>
              </a:buClr>
              <a:buSzPts val="900"/>
              <a:buFont typeface="Arial"/>
              <a:buChar char="•"/>
              <a:defRPr sz="1100" b="0" i="0" u="none" strike="noStrike" cap="none">
                <a:solidFill>
                  <a:srgbClr val="2C2C2C"/>
                </a:solidFill>
                <a:latin typeface="Arial"/>
                <a:ea typeface="Arial"/>
                <a:cs typeface="Arial"/>
                <a:sym typeface="Arial"/>
              </a:defRPr>
            </a:lvl1pPr>
            <a:lvl2pPr marL="914400" marR="0" lvl="1" indent="-285750" algn="l" rtl="0">
              <a:lnSpc>
                <a:spcPct val="100000"/>
              </a:lnSpc>
              <a:spcBef>
                <a:spcPts val="200"/>
              </a:spcBef>
              <a:spcAft>
                <a:spcPts val="0"/>
              </a:spcAft>
              <a:buClr>
                <a:srgbClr val="2C2C2C"/>
              </a:buClr>
              <a:buSzPts val="900"/>
              <a:buFont typeface="Arial"/>
              <a:buChar char="•"/>
              <a:defRPr sz="900" b="0" i="0" u="none" strike="noStrike" cap="none">
                <a:solidFill>
                  <a:srgbClr val="2C2C2C"/>
                </a:solidFill>
                <a:latin typeface="Arial"/>
                <a:ea typeface="Arial"/>
                <a:cs typeface="Arial"/>
                <a:sym typeface="Arial"/>
              </a:defRPr>
            </a:lvl2pPr>
            <a:lvl3pPr marL="1371600" marR="0" lvl="2"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3pPr>
            <a:lvl4pPr marL="1828800" marR="0" lvl="3"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4pPr>
            <a:lvl5pPr marL="2286000" marR="0" lvl="4" indent="-279400" algn="l" rtl="0">
              <a:lnSpc>
                <a:spcPct val="100000"/>
              </a:lnSpc>
              <a:spcBef>
                <a:spcPts val="200"/>
              </a:spcBef>
              <a:spcAft>
                <a:spcPts val="0"/>
              </a:spcAft>
              <a:buClr>
                <a:srgbClr val="2C2C2C"/>
              </a:buClr>
              <a:buSzPts val="800"/>
              <a:buFont typeface="Arial"/>
              <a:buChar char="•"/>
              <a:defRPr sz="800" b="0" i="0" u="none" strike="noStrike" cap="none">
                <a:solidFill>
                  <a:srgbClr val="2C2C2C"/>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7" name="Google Shape;467;p69"/>
          <p:cNvSpPr txBox="1">
            <a:spLocks noGrp="1"/>
          </p:cNvSpPr>
          <p:nvPr>
            <p:ph type="ftr" idx="11"/>
          </p:nvPr>
        </p:nvSpPr>
        <p:spPr>
          <a:xfrm>
            <a:off x="5292082" y="166431"/>
            <a:ext cx="6500223" cy="365129"/>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BFBFBF"/>
              </a:buClr>
              <a:buSzPts val="800"/>
              <a:buFont typeface="Arial"/>
              <a:buNone/>
              <a:defRPr sz="800" b="0" i="0" u="none" strike="noStrike" cap="none">
                <a:solidFill>
                  <a:srgbClr val="BFBFB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8" name="Google Shape;468;p69"/>
          <p:cNvSpPr txBox="1">
            <a:spLocks noGrp="1"/>
          </p:cNvSpPr>
          <p:nvPr>
            <p:ph type="sldNum" idx="12"/>
          </p:nvPr>
        </p:nvSpPr>
        <p:spPr>
          <a:xfrm>
            <a:off x="11386541" y="6408902"/>
            <a:ext cx="431532" cy="234452"/>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1pPr>
            <a:lvl2pPr marL="0" marR="0" lvl="1"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2pPr>
            <a:lvl3pPr marL="0" marR="0" lvl="2"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3pPr>
            <a:lvl4pPr marL="0" marR="0" lvl="3"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4pPr>
            <a:lvl5pPr marL="0" marR="0" lvl="4"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5pPr>
            <a:lvl6pPr marL="0" marR="0" lvl="5"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6pPr>
            <a:lvl7pPr marL="0" marR="0" lvl="6"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7pPr>
            <a:lvl8pPr marL="0" marR="0" lvl="7"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8pPr>
            <a:lvl9pPr marL="0" marR="0" lvl="8" indent="0" algn="r" rtl="0">
              <a:lnSpc>
                <a:spcPct val="100000"/>
              </a:lnSpc>
              <a:spcBef>
                <a:spcPts val="0"/>
              </a:spcBef>
              <a:spcAft>
                <a:spcPts val="0"/>
              </a:spcAft>
              <a:buClr>
                <a:srgbClr val="A7A8AA"/>
              </a:buClr>
              <a:buSzPts val="800"/>
              <a:buFont typeface="Arial"/>
              <a:buNone/>
              <a:defRPr sz="800" b="0" i="0" u="none" strike="noStrike" cap="none">
                <a:solidFill>
                  <a:srgbClr val="A7A8AA"/>
                </a:solidFill>
                <a:latin typeface="Arial"/>
                <a:ea typeface="Arial"/>
                <a:cs typeface="Arial"/>
                <a:sym typeface="Arial"/>
              </a:defRPr>
            </a:lvl9pPr>
          </a:lstStyle>
          <a:p>
            <a:fld id="{00000000-1234-1234-1234-123412341234}" type="slidenum">
              <a:rPr lang="en" smtClean="0"/>
              <a:pPr/>
              <a:t>‹#›</a:t>
            </a:fld>
            <a:endParaRPr lang="en"/>
          </a:p>
        </p:txBody>
      </p:sp>
      <p:sp>
        <p:nvSpPr>
          <p:cNvPr id="469" name="Google Shape;469;p69"/>
          <p:cNvSpPr txBox="1"/>
          <p:nvPr/>
        </p:nvSpPr>
        <p:spPr>
          <a:xfrm>
            <a:off x="362314" y="6401933"/>
            <a:ext cx="10266087" cy="19233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A7A8AA"/>
              </a:buClr>
              <a:buSzPts val="800"/>
              <a:buFont typeface="Arial"/>
              <a:buNone/>
            </a:pPr>
            <a:r>
              <a:rPr lang="en" sz="800" b="0" i="0" u="none" strike="noStrike" cap="none">
                <a:solidFill>
                  <a:srgbClr val="A7A8AA"/>
                </a:solidFill>
                <a:latin typeface="Arial"/>
                <a:ea typeface="Arial"/>
                <a:cs typeface="Arial"/>
                <a:sym typeface="Arial"/>
              </a:rPr>
              <a:t>www.publicpartnerships.com</a:t>
            </a:r>
            <a:endParaRPr sz="800" b="1" i="0" u="none" strike="noStrike" cap="none">
              <a:solidFill>
                <a:srgbClr val="A7A8AA"/>
              </a:solidFill>
              <a:latin typeface="Arial"/>
              <a:ea typeface="Arial"/>
              <a:cs typeface="Arial"/>
              <a:sym typeface="Arial"/>
            </a:endParaRPr>
          </a:p>
        </p:txBody>
      </p:sp>
      <p:sp>
        <p:nvSpPr>
          <p:cNvPr id="464" name="Google Shape;464;p69"/>
          <p:cNvSpPr/>
          <p:nvPr/>
        </p:nvSpPr>
        <p:spPr>
          <a:xfrm>
            <a:off x="10939827" y="6210422"/>
            <a:ext cx="446711" cy="520723"/>
          </a:xfrm>
          <a:custGeom>
            <a:avLst/>
            <a:gdLst/>
            <a:ahLst/>
            <a:cxnLst/>
            <a:rect l="l" t="t" r="r" b="b"/>
            <a:pathLst>
              <a:path w="483503" h="563613" extrusionOk="0">
                <a:moveTo>
                  <a:pt x="241752" y="0"/>
                </a:moveTo>
                <a:cubicBezTo>
                  <a:pt x="108551" y="0"/>
                  <a:pt x="0" y="97649"/>
                  <a:pt x="0" y="218050"/>
                </a:cubicBezTo>
                <a:lnTo>
                  <a:pt x="0" y="218998"/>
                </a:lnTo>
                <a:lnTo>
                  <a:pt x="0" y="219473"/>
                </a:lnTo>
                <a:cubicBezTo>
                  <a:pt x="0" y="258816"/>
                  <a:pt x="11851" y="296738"/>
                  <a:pt x="34130" y="330394"/>
                </a:cubicBezTo>
                <a:cubicBezTo>
                  <a:pt x="53565" y="359783"/>
                  <a:pt x="98597" y="407660"/>
                  <a:pt x="141733" y="454114"/>
                </a:cubicBezTo>
                <a:cubicBezTo>
                  <a:pt x="155953" y="469282"/>
                  <a:pt x="172070" y="486347"/>
                  <a:pt x="185817" y="501990"/>
                </a:cubicBezTo>
                <a:cubicBezTo>
                  <a:pt x="195771" y="512893"/>
                  <a:pt x="204778" y="522847"/>
                  <a:pt x="211888" y="531379"/>
                </a:cubicBezTo>
                <a:cubicBezTo>
                  <a:pt x="216154" y="536594"/>
                  <a:pt x="231797" y="554133"/>
                  <a:pt x="238433" y="562191"/>
                </a:cubicBezTo>
                <a:cubicBezTo>
                  <a:pt x="239855" y="564087"/>
                  <a:pt x="242700" y="564087"/>
                  <a:pt x="244596" y="562191"/>
                </a:cubicBezTo>
                <a:lnTo>
                  <a:pt x="270193" y="531853"/>
                </a:lnTo>
                <a:cubicBezTo>
                  <a:pt x="276355" y="524269"/>
                  <a:pt x="283940" y="515263"/>
                  <a:pt x="292472" y="505782"/>
                </a:cubicBezTo>
                <a:cubicBezTo>
                  <a:pt x="312381" y="483029"/>
                  <a:pt x="337030" y="456958"/>
                  <a:pt x="356465" y="436101"/>
                </a:cubicBezTo>
                <a:cubicBezTo>
                  <a:pt x="359783" y="432783"/>
                  <a:pt x="363101" y="428991"/>
                  <a:pt x="365945" y="425672"/>
                </a:cubicBezTo>
                <a:lnTo>
                  <a:pt x="389173" y="401023"/>
                </a:lnTo>
                <a:cubicBezTo>
                  <a:pt x="391069" y="398653"/>
                  <a:pt x="390121" y="395335"/>
                  <a:pt x="387276" y="394861"/>
                </a:cubicBezTo>
                <a:lnTo>
                  <a:pt x="386328" y="394861"/>
                </a:lnTo>
                <a:lnTo>
                  <a:pt x="435199" y="298367"/>
                </a:lnTo>
                <a:cubicBezTo>
                  <a:pt x="432829" y="298367"/>
                  <a:pt x="440123" y="257960"/>
                  <a:pt x="438701" y="259382"/>
                </a:cubicBezTo>
                <a:cubicBezTo>
                  <a:pt x="437279" y="261278"/>
                  <a:pt x="462953" y="235604"/>
                  <a:pt x="461057" y="237026"/>
                </a:cubicBezTo>
                <a:cubicBezTo>
                  <a:pt x="456316" y="242241"/>
                  <a:pt x="274942" y="195002"/>
                  <a:pt x="230872" y="206245"/>
                </a:cubicBezTo>
                <a:cubicBezTo>
                  <a:pt x="186802" y="217488"/>
                  <a:pt x="198943" y="291934"/>
                  <a:pt x="196635" y="304483"/>
                </a:cubicBezTo>
                <a:cubicBezTo>
                  <a:pt x="194327" y="317032"/>
                  <a:pt x="225558" y="270161"/>
                  <a:pt x="217026" y="281538"/>
                </a:cubicBezTo>
                <a:cubicBezTo>
                  <a:pt x="215130" y="283908"/>
                  <a:pt x="283093" y="140047"/>
                  <a:pt x="278840" y="171259"/>
                </a:cubicBezTo>
                <a:cubicBezTo>
                  <a:pt x="274587" y="202471"/>
                  <a:pt x="212836" y="492036"/>
                  <a:pt x="191505" y="468808"/>
                </a:cubicBezTo>
                <a:cubicBezTo>
                  <a:pt x="182499" y="459328"/>
                  <a:pt x="306296" y="332960"/>
                  <a:pt x="303612" y="307442"/>
                </a:cubicBezTo>
                <a:cubicBezTo>
                  <a:pt x="300929" y="281924"/>
                  <a:pt x="193891" y="343666"/>
                  <a:pt x="175404" y="315699"/>
                </a:cubicBezTo>
                <a:cubicBezTo>
                  <a:pt x="170663" y="308589"/>
                  <a:pt x="249107" y="287219"/>
                  <a:pt x="245315" y="279161"/>
                </a:cubicBezTo>
                <a:lnTo>
                  <a:pt x="195099" y="282992"/>
                </a:lnTo>
                <a:cubicBezTo>
                  <a:pt x="191307" y="273037"/>
                  <a:pt x="119064" y="290653"/>
                  <a:pt x="117167" y="279750"/>
                </a:cubicBezTo>
                <a:cubicBezTo>
                  <a:pt x="207535" y="280966"/>
                  <a:pt x="289266" y="262968"/>
                  <a:pt x="300966" y="255827"/>
                </a:cubicBezTo>
                <a:cubicBezTo>
                  <a:pt x="312666" y="248686"/>
                  <a:pt x="187369" y="247807"/>
                  <a:pt x="187369" y="236904"/>
                </a:cubicBezTo>
                <a:cubicBezTo>
                  <a:pt x="187843" y="131197"/>
                  <a:pt x="207621" y="165714"/>
                  <a:pt x="214182" y="160274"/>
                </a:cubicBezTo>
                <a:cubicBezTo>
                  <a:pt x="220743" y="154834"/>
                  <a:pt x="186904" y="189184"/>
                  <a:pt x="226735" y="204265"/>
                </a:cubicBezTo>
                <a:cubicBezTo>
                  <a:pt x="266566" y="219346"/>
                  <a:pt x="455536" y="239855"/>
                  <a:pt x="453166" y="250758"/>
                </a:cubicBezTo>
                <a:cubicBezTo>
                  <a:pt x="452692" y="253602"/>
                  <a:pt x="452218" y="255972"/>
                  <a:pt x="451269" y="258816"/>
                </a:cubicBezTo>
                <a:lnTo>
                  <a:pt x="449847" y="264505"/>
                </a:lnTo>
                <a:lnTo>
                  <a:pt x="448425" y="268771"/>
                </a:lnTo>
                <a:cubicBezTo>
                  <a:pt x="448425" y="269245"/>
                  <a:pt x="448425" y="269719"/>
                  <a:pt x="447951" y="269719"/>
                </a:cubicBezTo>
                <a:cubicBezTo>
                  <a:pt x="444633" y="280621"/>
                  <a:pt x="439419" y="291998"/>
                  <a:pt x="432783" y="304323"/>
                </a:cubicBezTo>
                <a:lnTo>
                  <a:pt x="432309" y="304797"/>
                </a:lnTo>
                <a:cubicBezTo>
                  <a:pt x="431361" y="306693"/>
                  <a:pt x="430413" y="308115"/>
                  <a:pt x="428990" y="310011"/>
                </a:cubicBezTo>
                <a:lnTo>
                  <a:pt x="428990" y="310011"/>
                </a:lnTo>
                <a:lnTo>
                  <a:pt x="378744" y="310011"/>
                </a:lnTo>
                <a:lnTo>
                  <a:pt x="378744" y="176810"/>
                </a:lnTo>
                <a:cubicBezTo>
                  <a:pt x="378744" y="170648"/>
                  <a:pt x="373530" y="165434"/>
                  <a:pt x="367367" y="165434"/>
                </a:cubicBezTo>
                <a:lnTo>
                  <a:pt x="353621" y="165434"/>
                </a:lnTo>
                <a:cubicBezTo>
                  <a:pt x="351725" y="165434"/>
                  <a:pt x="349829" y="166856"/>
                  <a:pt x="349829" y="169226"/>
                </a:cubicBezTo>
                <a:lnTo>
                  <a:pt x="349829" y="335608"/>
                </a:lnTo>
                <a:cubicBezTo>
                  <a:pt x="349829" y="337504"/>
                  <a:pt x="351251" y="339400"/>
                  <a:pt x="353621" y="339400"/>
                </a:cubicBezTo>
                <a:lnTo>
                  <a:pt x="436101" y="339400"/>
                </a:lnTo>
                <a:cubicBezTo>
                  <a:pt x="437997" y="339400"/>
                  <a:pt x="439893" y="338926"/>
                  <a:pt x="441789" y="338452"/>
                </a:cubicBezTo>
                <a:cubicBezTo>
                  <a:pt x="443211" y="337978"/>
                  <a:pt x="444159" y="337030"/>
                  <a:pt x="445107" y="335608"/>
                </a:cubicBezTo>
                <a:lnTo>
                  <a:pt x="451744" y="326128"/>
                </a:lnTo>
                <a:cubicBezTo>
                  <a:pt x="472600" y="293894"/>
                  <a:pt x="483029" y="257394"/>
                  <a:pt x="483503" y="219473"/>
                </a:cubicBezTo>
                <a:lnTo>
                  <a:pt x="483503" y="218998"/>
                </a:lnTo>
                <a:lnTo>
                  <a:pt x="483503" y="218050"/>
                </a:lnTo>
                <a:cubicBezTo>
                  <a:pt x="483503" y="97649"/>
                  <a:pt x="374952" y="0"/>
                  <a:pt x="241752" y="0"/>
                </a:cubicBezTo>
                <a:close/>
              </a:path>
            </a:pathLst>
          </a:custGeom>
          <a:solidFill>
            <a:srgbClr val="FFFFFF"/>
          </a:solidFill>
          <a:ln w="1333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3B3B3B"/>
              </a:solidFill>
              <a:latin typeface="Arial"/>
              <a:ea typeface="Arial"/>
              <a:cs typeface="Arial"/>
              <a:sym typeface="Arial"/>
            </a:endParaRPr>
          </a:p>
        </p:txBody>
      </p:sp>
      <p:pic>
        <p:nvPicPr>
          <p:cNvPr id="470" name="Google Shape;470;p69"/>
          <p:cNvPicPr preferRelativeResize="0"/>
          <p:nvPr/>
        </p:nvPicPr>
        <p:blipFill rotWithShape="1">
          <a:blip r:embed="rId27">
            <a:alphaModFix/>
          </a:blip>
          <a:srcRect/>
          <a:stretch/>
        </p:blipFill>
        <p:spPr>
          <a:xfrm>
            <a:off x="10939827" y="6210461"/>
            <a:ext cx="446711" cy="521161"/>
          </a:xfrm>
          <a:prstGeom prst="rect">
            <a:avLst/>
          </a:prstGeom>
          <a:noFill/>
          <a:ln>
            <a:noFill/>
          </a:ln>
        </p:spPr>
      </p:pic>
    </p:spTree>
    <p:extLst>
      <p:ext uri="{BB962C8B-B14F-4D97-AF65-F5344CB8AC3E}">
        <p14:creationId xmlns:p14="http://schemas.microsoft.com/office/powerpoint/2010/main" val="478837683"/>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650340"/>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6199"/>
              </a:buClr>
              <a:buSzPts val="3600"/>
              <a:buFont typeface="Basic"/>
              <a:buNone/>
              <a:defRPr sz="3600" b="1" i="0" u="none" strike="noStrike" cap="none">
                <a:solidFill>
                  <a:srgbClr val="006199"/>
                </a:solidFill>
                <a:latin typeface="Basic"/>
                <a:ea typeface="Basic"/>
                <a:cs typeface="Basic"/>
                <a:sym typeface="Bas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9600" y="1975903"/>
            <a:ext cx="10972800" cy="38331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600"/>
              </a:spcBef>
              <a:spcAft>
                <a:spcPts val="0"/>
              </a:spcAft>
              <a:buClr>
                <a:schemeClr val="dk1"/>
              </a:buClr>
              <a:buSzPts val="3000"/>
              <a:buFont typeface="Basic"/>
              <a:buNone/>
              <a:defRPr sz="3000" b="0" i="0" u="none" strike="noStrike" cap="none">
                <a:solidFill>
                  <a:schemeClr val="dk1"/>
                </a:solidFill>
                <a:latin typeface="Basic"/>
                <a:ea typeface="Basic"/>
                <a:cs typeface="Basic"/>
                <a:sym typeface="Basic"/>
              </a:defRPr>
            </a:lvl1pPr>
            <a:lvl2pPr marL="914400" marR="0" lvl="1" indent="-406400" algn="l" rtl="0">
              <a:spcBef>
                <a:spcPts val="560"/>
              </a:spcBef>
              <a:spcAft>
                <a:spcPts val="0"/>
              </a:spcAft>
              <a:buClr>
                <a:srgbClr val="522E6E"/>
              </a:buClr>
              <a:buSzPts val="2800"/>
              <a:buFont typeface="Arial"/>
              <a:buChar char="•"/>
              <a:defRPr sz="2800" b="0" i="0" u="none" strike="noStrike" cap="none">
                <a:solidFill>
                  <a:schemeClr val="dk1"/>
                </a:solidFill>
                <a:latin typeface="Basic"/>
                <a:ea typeface="Basic"/>
                <a:cs typeface="Basic"/>
                <a:sym typeface="Basic"/>
              </a:defRPr>
            </a:lvl2pPr>
            <a:lvl3pPr marL="1371600" marR="0" lvl="2" indent="-381000" algn="l" rtl="0">
              <a:spcBef>
                <a:spcPts val="480"/>
              </a:spcBef>
              <a:spcAft>
                <a:spcPts val="0"/>
              </a:spcAft>
              <a:buClr>
                <a:schemeClr val="dk1"/>
              </a:buClr>
              <a:buSzPts val="2400"/>
              <a:buFont typeface="Merriweather Sans"/>
              <a:buChar char="–"/>
              <a:defRPr sz="2400" b="0" i="0" u="none" strike="noStrike" cap="none">
                <a:solidFill>
                  <a:schemeClr val="dk1"/>
                </a:solidFill>
                <a:latin typeface="Basic"/>
                <a:ea typeface="Basic"/>
                <a:cs typeface="Basic"/>
                <a:sym typeface="Basic"/>
              </a:defRPr>
            </a:lvl3pPr>
            <a:lvl4pPr marL="1828800" marR="0" lvl="3" indent="-355600" algn="l" rtl="0">
              <a:spcBef>
                <a:spcPts val="400"/>
              </a:spcBef>
              <a:spcAft>
                <a:spcPts val="0"/>
              </a:spcAft>
              <a:buClr>
                <a:srgbClr val="522E6E"/>
              </a:buClr>
              <a:buSzPts val="2000"/>
              <a:buFont typeface="Arial"/>
              <a:buChar char="•"/>
              <a:defRPr sz="2000" b="0" i="0" u="none" strike="noStrike" cap="none">
                <a:solidFill>
                  <a:schemeClr val="dk1"/>
                </a:solidFill>
                <a:latin typeface="Basic"/>
                <a:ea typeface="Basic"/>
                <a:cs typeface="Basic"/>
                <a:sym typeface="Bas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Basic"/>
                <a:ea typeface="Basic"/>
                <a:cs typeface="Basic"/>
                <a:sym typeface="Bas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p:nvPr/>
        </p:nvSpPr>
        <p:spPr>
          <a:xfrm>
            <a:off x="0" y="0"/>
            <a:ext cx="12192000" cy="600192"/>
          </a:xfrm>
          <a:prstGeom prst="rect">
            <a:avLst/>
          </a:prstGeom>
          <a:solidFill>
            <a:srgbClr val="522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13"/>
          <p:cNvSpPr txBox="1">
            <a:spLocks noGrp="1"/>
          </p:cNvSpPr>
          <p:nvPr>
            <p:ph type="sldNum" idx="12"/>
          </p:nvPr>
        </p:nvSpPr>
        <p:spPr>
          <a:xfrm>
            <a:off x="11447929" y="101596"/>
            <a:ext cx="614083"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55" name="Google Shape;55;p13"/>
          <p:cNvPicPr preferRelativeResize="0"/>
          <p:nvPr/>
        </p:nvPicPr>
        <p:blipFill rotWithShape="1">
          <a:blip r:embed="rId7">
            <a:alphaModFix/>
          </a:blip>
          <a:srcRect/>
          <a:stretch/>
        </p:blipFill>
        <p:spPr>
          <a:xfrm>
            <a:off x="8209831" y="6068385"/>
            <a:ext cx="3764101" cy="609643"/>
          </a:xfrm>
          <a:prstGeom prst="rect">
            <a:avLst/>
          </a:prstGeom>
          <a:noFill/>
          <a:ln>
            <a:noFill/>
          </a:ln>
        </p:spPr>
      </p:pic>
      <p:pic>
        <p:nvPicPr>
          <p:cNvPr id="56" name="Google Shape;56;p13"/>
          <p:cNvPicPr preferRelativeResize="0"/>
          <p:nvPr/>
        </p:nvPicPr>
        <p:blipFill rotWithShape="1">
          <a:blip r:embed="rId8">
            <a:alphaModFix/>
          </a:blip>
          <a:srcRect/>
          <a:stretch/>
        </p:blipFill>
        <p:spPr>
          <a:xfrm>
            <a:off x="218068" y="5809004"/>
            <a:ext cx="1678712" cy="969923"/>
          </a:xfrm>
          <a:prstGeom prst="rect">
            <a:avLst/>
          </a:prstGeom>
          <a:noFill/>
          <a:ln>
            <a:noFill/>
          </a:ln>
        </p:spPr>
      </p:pic>
    </p:spTree>
    <p:extLst>
      <p:ext uri="{BB962C8B-B14F-4D97-AF65-F5344CB8AC3E}">
        <p14:creationId xmlns:p14="http://schemas.microsoft.com/office/powerpoint/2010/main" val="3711636447"/>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1/30/2024</a:t>
            </a:fld>
            <a:endParaRPr lang="en-US" dirty="0"/>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391125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s://www.dropbox.com/scl/fi/jrd3fl1gk7cky8mi1wjhb/Self-Direction-Inventory-2023.docx?rlkey=gz8pnjrg6r6tu6t8rblz5u5yc&amp;dl=0"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aid.gov/sites/default/files/2023-12/cib12122023_0.pdf"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8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88.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8.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8.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88.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101"/>
          <p:cNvSpPr txBox="1">
            <a:spLocks noGrp="1"/>
          </p:cNvSpPr>
          <p:nvPr>
            <p:ph type="ctrTitle"/>
          </p:nvPr>
        </p:nvSpPr>
        <p:spPr>
          <a:prstGeom prst="rect">
            <a:avLst/>
          </a:prstGeom>
          <a:noFill/>
          <a:ln>
            <a:noFill/>
          </a:ln>
        </p:spPr>
        <p:txBody>
          <a:bodyPr spcFirstLastPara="1" wrap="square" lIns="91425" tIns="45700" rIns="91425" bIns="45700" anchor="ctr" anchorCtr="0">
            <a:normAutofit fontScale="90000"/>
          </a:bodyPr>
          <a:lstStyle/>
          <a:p>
            <a:pPr algn="ctr">
              <a:buSzPct val="100000"/>
            </a:pPr>
            <a:r>
              <a:rPr lang="en" sz="4900" dirty="0">
                <a:latin typeface="Verdana"/>
                <a:ea typeface="Verdana"/>
                <a:cs typeface="Verdana"/>
                <a:sym typeface="Verdana"/>
              </a:rPr>
              <a:t>Participant-Direction in Health Payer Contracting for Centers for Independent Living</a:t>
            </a:r>
            <a:br>
              <a:rPr lang="en" dirty="0">
                <a:latin typeface="Verdana"/>
                <a:ea typeface="Verdana"/>
                <a:cs typeface="Verdana"/>
                <a:sym typeface="Verdana"/>
              </a:rPr>
            </a:br>
            <a:endParaRPr dirty="0"/>
          </a:p>
        </p:txBody>
      </p:sp>
      <p:sp>
        <p:nvSpPr>
          <p:cNvPr id="2" name="Subtitle 1">
            <a:extLst>
              <a:ext uri="{FF2B5EF4-FFF2-40B4-BE49-F238E27FC236}">
                <a16:creationId xmlns:a16="http://schemas.microsoft.com/office/drawing/2014/main" id="{0C5F7188-73AD-2B51-064C-BE53C5FC3F43}"/>
              </a:ext>
            </a:extLst>
          </p:cNvPr>
          <p:cNvSpPr>
            <a:spLocks noGrp="1"/>
          </p:cNvSpPr>
          <p:nvPr>
            <p:ph type="subTitle" idx="1"/>
          </p:nvPr>
        </p:nvSpPr>
        <p:spPr>
          <a:xfrm>
            <a:off x="2303318" y="3675082"/>
            <a:ext cx="7806629" cy="1752600"/>
          </a:xfrm>
        </p:spPr>
        <p:txBody>
          <a:bodyPr/>
          <a:lstStyle/>
          <a:p>
            <a:pPr algn="ctr"/>
            <a:r>
              <a:rPr lang="en-US" dirty="0"/>
              <a:t>ILRU </a:t>
            </a:r>
          </a:p>
          <a:p>
            <a:pPr algn="ctr"/>
            <a:r>
              <a:rPr lang="en-US" dirty="0"/>
              <a:t>Aging and Disability Business Institute</a:t>
            </a:r>
          </a:p>
        </p:txBody>
      </p:sp>
      <p:sp>
        <p:nvSpPr>
          <p:cNvPr id="709" name="Google Shape;709;p101">
            <a:extLst>
              <a:ext uri="{C183D7F6-B498-43B3-948B-1728B52AA6E4}">
                <adec:decorative xmlns:adec="http://schemas.microsoft.com/office/drawing/2017/decorative" val="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
                <a:solidFill>
                  <a:srgbClr val="FFFFFF"/>
                </a:solidFill>
              </a:rPr>
              <a:pPr/>
              <a:t>1</a:t>
            </a:fld>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2038026" y="263964"/>
            <a:ext cx="8229600" cy="1295400"/>
          </a:xfrm>
        </p:spPr>
        <p:txBody>
          <a:bodyPr/>
          <a:lstStyle/>
          <a:p>
            <a:pPr eaLnBrk="1" hangingPunct="1"/>
            <a:r>
              <a:rPr lang="en-US" altLang="en-US" dirty="0"/>
              <a:t>Self-Direction By State</a:t>
            </a:r>
            <a:endParaRPr altLang="en-US" dirty="0"/>
          </a:p>
        </p:txBody>
      </p:sp>
      <p:sp>
        <p:nvSpPr>
          <p:cNvPr id="2" name="Slide Number Placeholder 3">
            <a:extLst>
              <a:ext uri="{FF2B5EF4-FFF2-40B4-BE49-F238E27FC236}">
                <a16:creationId xmlns:a16="http://schemas.microsoft.com/office/drawing/2014/main" id="{B1D8D935-5AD0-B7B1-20B2-1E4694301776}"/>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defRPr/>
            </a:pPr>
            <a:fld id="{BA9B540C-44DA-4F69-89C9-7C84606640D3}" type="slidenum">
              <a:rPr lang="en-US" sz="1400">
                <a:solidFill>
                  <a:prstClr val="black">
                    <a:tint val="75000"/>
                  </a:prstClr>
                </a:solidFill>
                <a:latin typeface="Calibri" panose="020F0502020204030204" pitchFamily="34" charset="0"/>
                <a:cs typeface="Calibri" panose="020F0502020204030204" pitchFamily="34" charset="0"/>
              </a:rPr>
              <a:pPr>
                <a:buClrTx/>
                <a:defRPr/>
              </a:pPr>
              <a:t>10</a:t>
            </a:fld>
            <a:endParaRPr lang="en-US" sz="1400" dirty="0">
              <a:solidFill>
                <a:prstClr val="black">
                  <a:tint val="75000"/>
                </a:prstClr>
              </a:solidFill>
              <a:latin typeface="Calibri" panose="020F0502020204030204" pitchFamily="34" charset="0"/>
              <a:cs typeface="Calibri" panose="020F0502020204030204" pitchFamily="34" charset="0"/>
            </a:endParaRPr>
          </a:p>
        </p:txBody>
      </p:sp>
      <p:grpSp>
        <p:nvGrpSpPr>
          <p:cNvPr id="3" name="Group 2" descr="This map of the United State is color coded to show which state had the greatest utilization of self-direction. A table with the state by state number is available from a link on this slide. In this illustration, California has the most people self-directing with over 700,000.">
            <a:extLst>
              <a:ext uri="{FF2B5EF4-FFF2-40B4-BE49-F238E27FC236}">
                <a16:creationId xmlns:a16="http://schemas.microsoft.com/office/drawing/2014/main" id="{7E7BB3E7-B2A1-20E6-1DAB-35B18D65AC1F}"/>
              </a:ext>
            </a:extLst>
          </p:cNvPr>
          <p:cNvGrpSpPr/>
          <p:nvPr/>
        </p:nvGrpSpPr>
        <p:grpSpPr>
          <a:xfrm>
            <a:off x="2320067" y="862786"/>
            <a:ext cx="8073087" cy="4581167"/>
            <a:chOff x="596312" y="952477"/>
            <a:chExt cx="7801627" cy="4972077"/>
          </a:xfrm>
        </p:grpSpPr>
        <p:grpSp>
          <p:nvGrpSpPr>
            <p:cNvPr id="5" name="Group 4">
              <a:extLst>
                <a:ext uri="{FF2B5EF4-FFF2-40B4-BE49-F238E27FC236}">
                  <a16:creationId xmlns:a16="http://schemas.microsoft.com/office/drawing/2014/main" id="{7D382575-3549-2090-3DEF-97C1CD8D67A0}"/>
                </a:ext>
              </a:extLst>
            </p:cNvPr>
            <p:cNvGrpSpPr/>
            <p:nvPr/>
          </p:nvGrpSpPr>
          <p:grpSpPr>
            <a:xfrm>
              <a:off x="596312" y="952477"/>
              <a:ext cx="7801627" cy="4972077"/>
              <a:chOff x="228601" y="1128125"/>
              <a:chExt cx="8691560" cy="5539243"/>
            </a:xfrm>
          </p:grpSpPr>
          <p:grpSp>
            <p:nvGrpSpPr>
              <p:cNvPr id="19" name="Group 18">
                <a:extLst>
                  <a:ext uri="{FF2B5EF4-FFF2-40B4-BE49-F238E27FC236}">
                    <a16:creationId xmlns:a16="http://schemas.microsoft.com/office/drawing/2014/main" id="{DB96D945-03C9-72E6-77A6-684F6756ED67}"/>
                  </a:ext>
                </a:extLst>
              </p:cNvPr>
              <p:cNvGrpSpPr/>
              <p:nvPr/>
            </p:nvGrpSpPr>
            <p:grpSpPr>
              <a:xfrm>
                <a:off x="228601" y="1128125"/>
                <a:ext cx="8691560" cy="5539243"/>
                <a:chOff x="228601" y="1128125"/>
                <a:chExt cx="8691560" cy="5539243"/>
              </a:xfrm>
            </p:grpSpPr>
            <p:grpSp>
              <p:nvGrpSpPr>
                <p:cNvPr id="21" name="Group 20">
                  <a:extLst>
                    <a:ext uri="{FF2B5EF4-FFF2-40B4-BE49-F238E27FC236}">
                      <a16:creationId xmlns:a16="http://schemas.microsoft.com/office/drawing/2014/main" id="{197EEF2B-9E6A-7D18-D19E-8D95F8AB21A3}"/>
                    </a:ext>
                  </a:extLst>
                </p:cNvPr>
                <p:cNvGrpSpPr/>
                <p:nvPr/>
              </p:nvGrpSpPr>
              <p:grpSpPr>
                <a:xfrm>
                  <a:off x="228601" y="1128125"/>
                  <a:ext cx="8691560" cy="5539243"/>
                  <a:chOff x="228601" y="1128125"/>
                  <a:chExt cx="8691560" cy="5539243"/>
                </a:xfrm>
              </p:grpSpPr>
              <p:sp>
                <p:nvSpPr>
                  <p:cNvPr id="23" name="Freeform 75">
                    <a:extLst>
                      <a:ext uri="{FF2B5EF4-FFF2-40B4-BE49-F238E27FC236}">
                        <a16:creationId xmlns:a16="http://schemas.microsoft.com/office/drawing/2014/main" id="{C5275672-9F4E-D075-FAE7-51BE0E0DCBBD}"/>
                      </a:ext>
                    </a:extLst>
                  </p:cNvPr>
                  <p:cNvSpPr>
                    <a:spLocks/>
                  </p:cNvSpPr>
                  <p:nvPr/>
                </p:nvSpPr>
                <p:spPr bwMode="auto">
                  <a:xfrm>
                    <a:off x="4701408" y="1995435"/>
                    <a:ext cx="819150" cy="957263"/>
                  </a:xfrm>
                  <a:custGeom>
                    <a:avLst/>
                    <a:gdLst>
                      <a:gd name="T0" fmla="*/ 2147483647 w 393"/>
                      <a:gd name="T1" fmla="*/ 2147483647 h 397"/>
                      <a:gd name="T2" fmla="*/ 2147483647 w 393"/>
                      <a:gd name="T3" fmla="*/ 0 h 397"/>
                      <a:gd name="T4" fmla="*/ 2147483647 w 393"/>
                      <a:gd name="T5" fmla="*/ 2147483647 h 397"/>
                      <a:gd name="T6" fmla="*/ 2147483647 w 393"/>
                      <a:gd name="T7" fmla="*/ 2147483647 h 397"/>
                      <a:gd name="T8" fmla="*/ 2147483647 w 393"/>
                      <a:gd name="T9" fmla="*/ 2147483647 h 397"/>
                      <a:gd name="T10" fmla="*/ 2147483647 w 393"/>
                      <a:gd name="T11" fmla="*/ 2147483647 h 397"/>
                      <a:gd name="T12" fmla="*/ 2147483647 w 393"/>
                      <a:gd name="T13" fmla="*/ 2147483647 h 397"/>
                      <a:gd name="T14" fmla="*/ 2147483647 w 393"/>
                      <a:gd name="T15" fmla="*/ 2147483647 h 397"/>
                      <a:gd name="T16" fmla="*/ 2147483647 w 393"/>
                      <a:gd name="T17" fmla="*/ 2147483647 h 397"/>
                      <a:gd name="T18" fmla="*/ 2147483647 w 393"/>
                      <a:gd name="T19" fmla="*/ 2147483647 h 397"/>
                      <a:gd name="T20" fmla="*/ 2147483647 w 393"/>
                      <a:gd name="T21" fmla="*/ 2147483647 h 397"/>
                      <a:gd name="T22" fmla="*/ 2147483647 w 393"/>
                      <a:gd name="T23" fmla="*/ 2147483647 h 397"/>
                      <a:gd name="T24" fmla="*/ 2147483647 w 393"/>
                      <a:gd name="T25" fmla="*/ 2147483647 h 397"/>
                      <a:gd name="T26" fmla="*/ 2147483647 w 393"/>
                      <a:gd name="T27" fmla="*/ 2147483647 h 397"/>
                      <a:gd name="T28" fmla="*/ 2147483647 w 393"/>
                      <a:gd name="T29" fmla="*/ 2147483647 h 397"/>
                      <a:gd name="T30" fmla="*/ 2147483647 w 393"/>
                      <a:gd name="T31" fmla="*/ 2147483647 h 397"/>
                      <a:gd name="T32" fmla="*/ 2147483647 w 393"/>
                      <a:gd name="T33" fmla="*/ 2147483647 h 397"/>
                      <a:gd name="T34" fmla="*/ 2147483647 w 393"/>
                      <a:gd name="T35" fmla="*/ 2147483647 h 397"/>
                      <a:gd name="T36" fmla="*/ 2147483647 w 393"/>
                      <a:gd name="T37" fmla="*/ 2147483647 h 397"/>
                      <a:gd name="T38" fmla="*/ 2147483647 w 393"/>
                      <a:gd name="T39" fmla="*/ 2147483647 h 397"/>
                      <a:gd name="T40" fmla="*/ 2147483647 w 393"/>
                      <a:gd name="T41" fmla="*/ 2147483647 h 397"/>
                      <a:gd name="T42" fmla="*/ 2147483647 w 393"/>
                      <a:gd name="T43" fmla="*/ 2147483647 h 397"/>
                      <a:gd name="T44" fmla="*/ 2147483647 w 393"/>
                      <a:gd name="T45" fmla="*/ 2147483647 h 397"/>
                      <a:gd name="T46" fmla="*/ 0 w 393"/>
                      <a:gd name="T47" fmla="*/ 2147483647 h 397"/>
                      <a:gd name="T48" fmla="*/ 2147483647 w 393"/>
                      <a:gd name="T49" fmla="*/ 2147483647 h 397"/>
                      <a:gd name="T50" fmla="*/ 2147483647 w 393"/>
                      <a:gd name="T51" fmla="*/ 2147483647 h 397"/>
                      <a:gd name="T52" fmla="*/ 2147483647 w 393"/>
                      <a:gd name="T53" fmla="*/ 2147483647 h 397"/>
                      <a:gd name="T54" fmla="*/ 2147483647 w 393"/>
                      <a:gd name="T55" fmla="*/ 2147483647 h 3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3"/>
                      <a:gd name="T85" fmla="*/ 0 h 397"/>
                      <a:gd name="T86" fmla="*/ 393 w 393"/>
                      <a:gd name="T87" fmla="*/ 397 h 3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3" h="397">
                        <a:moveTo>
                          <a:pt x="75" y="28"/>
                        </a:moveTo>
                        <a:lnTo>
                          <a:pt x="143" y="0"/>
                        </a:lnTo>
                        <a:lnTo>
                          <a:pt x="134" y="34"/>
                        </a:lnTo>
                        <a:lnTo>
                          <a:pt x="159" y="34"/>
                        </a:lnTo>
                        <a:lnTo>
                          <a:pt x="237" y="63"/>
                        </a:lnTo>
                        <a:lnTo>
                          <a:pt x="302" y="76"/>
                        </a:lnTo>
                        <a:lnTo>
                          <a:pt x="326" y="90"/>
                        </a:lnTo>
                        <a:lnTo>
                          <a:pt x="326" y="119"/>
                        </a:lnTo>
                        <a:lnTo>
                          <a:pt x="354" y="140"/>
                        </a:lnTo>
                        <a:lnTo>
                          <a:pt x="348" y="205"/>
                        </a:lnTo>
                        <a:lnTo>
                          <a:pt x="393" y="154"/>
                        </a:lnTo>
                        <a:lnTo>
                          <a:pt x="357" y="268"/>
                        </a:lnTo>
                        <a:lnTo>
                          <a:pt x="370" y="369"/>
                        </a:lnTo>
                        <a:lnTo>
                          <a:pt x="177" y="397"/>
                        </a:lnTo>
                        <a:lnTo>
                          <a:pt x="168" y="375"/>
                        </a:lnTo>
                        <a:lnTo>
                          <a:pt x="150" y="375"/>
                        </a:lnTo>
                        <a:lnTo>
                          <a:pt x="132" y="339"/>
                        </a:lnTo>
                        <a:lnTo>
                          <a:pt x="141" y="318"/>
                        </a:lnTo>
                        <a:lnTo>
                          <a:pt x="114" y="295"/>
                        </a:lnTo>
                        <a:lnTo>
                          <a:pt x="106" y="261"/>
                        </a:lnTo>
                        <a:lnTo>
                          <a:pt x="63" y="247"/>
                        </a:lnTo>
                        <a:lnTo>
                          <a:pt x="10" y="190"/>
                        </a:lnTo>
                        <a:lnTo>
                          <a:pt x="18" y="119"/>
                        </a:lnTo>
                        <a:lnTo>
                          <a:pt x="0" y="112"/>
                        </a:lnTo>
                        <a:lnTo>
                          <a:pt x="36" y="76"/>
                        </a:lnTo>
                        <a:lnTo>
                          <a:pt x="36" y="19"/>
                        </a:lnTo>
                        <a:lnTo>
                          <a:pt x="45" y="13"/>
                        </a:lnTo>
                        <a:lnTo>
                          <a:pt x="75" y="28"/>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white">
                          <a:lumMod val="50000"/>
                        </a:prstClr>
                      </a:solidFill>
                      <a:latin typeface="Calibri"/>
                      <a:ea typeface="ＭＳ Ｐゴシック" pitchFamily="34" charset="-128"/>
                      <a:cs typeface="+mn-cs"/>
                    </a:endParaRPr>
                  </a:p>
                </p:txBody>
              </p:sp>
              <p:grpSp>
                <p:nvGrpSpPr>
                  <p:cNvPr id="24" name="Group 23">
                    <a:extLst>
                      <a:ext uri="{FF2B5EF4-FFF2-40B4-BE49-F238E27FC236}">
                        <a16:creationId xmlns:a16="http://schemas.microsoft.com/office/drawing/2014/main" id="{8A4D6A85-02F0-D50A-A354-38FE0E1DD17A}"/>
                      </a:ext>
                    </a:extLst>
                  </p:cNvPr>
                  <p:cNvGrpSpPr/>
                  <p:nvPr/>
                </p:nvGrpSpPr>
                <p:grpSpPr>
                  <a:xfrm>
                    <a:off x="228601" y="1128125"/>
                    <a:ext cx="8691560" cy="5539243"/>
                    <a:chOff x="228601" y="1128125"/>
                    <a:chExt cx="8691560" cy="5539243"/>
                  </a:xfrm>
                </p:grpSpPr>
                <p:grpSp>
                  <p:nvGrpSpPr>
                    <p:cNvPr id="25" name="Group 24">
                      <a:extLst>
                        <a:ext uri="{FF2B5EF4-FFF2-40B4-BE49-F238E27FC236}">
                          <a16:creationId xmlns:a16="http://schemas.microsoft.com/office/drawing/2014/main" id="{518BB3AB-D888-47C6-D230-03DD5D0D5907}"/>
                        </a:ext>
                      </a:extLst>
                    </p:cNvPr>
                    <p:cNvGrpSpPr/>
                    <p:nvPr/>
                  </p:nvGrpSpPr>
                  <p:grpSpPr>
                    <a:xfrm>
                      <a:off x="228601" y="1128125"/>
                      <a:ext cx="8691560" cy="5539243"/>
                      <a:chOff x="152401" y="985471"/>
                      <a:chExt cx="8915398" cy="5681898"/>
                    </a:xfrm>
                  </p:grpSpPr>
                  <p:grpSp>
                    <p:nvGrpSpPr>
                      <p:cNvPr id="27" name="Group 182">
                        <a:extLst>
                          <a:ext uri="{FF2B5EF4-FFF2-40B4-BE49-F238E27FC236}">
                            <a16:creationId xmlns:a16="http://schemas.microsoft.com/office/drawing/2014/main" id="{3DA80BC7-259D-C1E6-1706-19A095734D63}"/>
                          </a:ext>
                        </a:extLst>
                      </p:cNvPr>
                      <p:cNvGrpSpPr/>
                      <p:nvPr/>
                    </p:nvGrpSpPr>
                    <p:grpSpPr bwMode="auto">
                      <a:xfrm>
                        <a:off x="152401" y="985471"/>
                        <a:ext cx="8915398" cy="5528988"/>
                        <a:chOff x="1933304" y="990600"/>
                        <a:chExt cx="7232405" cy="4487455"/>
                      </a:xfrm>
                      <a:noFill/>
                    </p:grpSpPr>
                    <p:sp>
                      <p:nvSpPr>
                        <p:cNvPr id="53" name="Freeform 94">
                          <a:extLst>
                            <a:ext uri="{FF2B5EF4-FFF2-40B4-BE49-F238E27FC236}">
                              <a16:creationId xmlns:a16="http://schemas.microsoft.com/office/drawing/2014/main" id="{712E62A5-F653-5CD2-7063-FAB4642FE76C}"/>
                            </a:ext>
                          </a:extLst>
                        </p:cNvPr>
                        <p:cNvSpPr>
                          <a:spLocks/>
                        </p:cNvSpPr>
                        <p:nvPr/>
                      </p:nvSpPr>
                      <p:spPr bwMode="auto">
                        <a:xfrm>
                          <a:off x="7816370" y="2289658"/>
                          <a:ext cx="241161" cy="460167"/>
                        </a:xfrm>
                        <a:custGeom>
                          <a:avLst/>
                          <a:gdLst>
                            <a:gd name="T0" fmla="*/ 2147483647 w 115"/>
                            <a:gd name="T1" fmla="*/ 2147483647 h 220"/>
                            <a:gd name="T2" fmla="*/ 0 w 115"/>
                            <a:gd name="T3" fmla="*/ 2147483647 h 220"/>
                            <a:gd name="T4" fmla="*/ 2147483647 w 115"/>
                            <a:gd name="T5" fmla="*/ 2147483647 h 220"/>
                            <a:gd name="T6" fmla="*/ 2147483647 w 115"/>
                            <a:gd name="T7" fmla="*/ 2147483647 h 220"/>
                            <a:gd name="T8" fmla="*/ 2147483647 w 115"/>
                            <a:gd name="T9" fmla="*/ 2147483647 h 220"/>
                            <a:gd name="T10" fmla="*/ 2147483647 w 115"/>
                            <a:gd name="T11" fmla="*/ 2147483647 h 220"/>
                            <a:gd name="T12" fmla="*/ 2147483647 w 115"/>
                            <a:gd name="T13" fmla="*/ 0 h 220"/>
                            <a:gd name="T14" fmla="*/ 2147483647 w 115"/>
                            <a:gd name="T15" fmla="*/ 0 h 220"/>
                            <a:gd name="T16" fmla="*/ 2147483647 w 115"/>
                            <a:gd name="T17" fmla="*/ 2147483647 h 220"/>
                            <a:gd name="T18" fmla="*/ 2147483647 w 115"/>
                            <a:gd name="T19" fmla="*/ 2147483647 h 220"/>
                            <a:gd name="T20" fmla="*/ 2147483647 w 115"/>
                            <a:gd name="T21" fmla="*/ 2147483647 h 220"/>
                            <a:gd name="T22" fmla="*/ 2147483647 w 115"/>
                            <a:gd name="T23" fmla="*/ 2147483647 h 220"/>
                            <a:gd name="T24" fmla="*/ 2147483647 w 115"/>
                            <a:gd name="T25" fmla="*/ 2147483647 h 220"/>
                            <a:gd name="T26" fmla="*/ 2147483647 w 115"/>
                            <a:gd name="T27" fmla="*/ 2147483647 h 220"/>
                            <a:gd name="T28" fmla="*/ 2147483647 w 115"/>
                            <a:gd name="T29" fmla="*/ 2147483647 h 220"/>
                            <a:gd name="T30" fmla="*/ 2147483647 w 115"/>
                            <a:gd name="T31" fmla="*/ 2147483647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220"/>
                            <a:gd name="T50" fmla="*/ 115 w 115"/>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220">
                              <a:moveTo>
                                <a:pt x="18" y="191"/>
                              </a:moveTo>
                              <a:lnTo>
                                <a:pt x="0" y="170"/>
                              </a:lnTo>
                              <a:lnTo>
                                <a:pt x="26" y="142"/>
                              </a:lnTo>
                              <a:lnTo>
                                <a:pt x="52" y="101"/>
                              </a:lnTo>
                              <a:lnTo>
                                <a:pt x="26" y="77"/>
                              </a:lnTo>
                              <a:lnTo>
                                <a:pt x="8" y="49"/>
                              </a:lnTo>
                              <a:lnTo>
                                <a:pt x="36" y="0"/>
                              </a:lnTo>
                              <a:lnTo>
                                <a:pt x="44" y="0"/>
                              </a:lnTo>
                              <a:lnTo>
                                <a:pt x="115" y="22"/>
                              </a:lnTo>
                              <a:lnTo>
                                <a:pt x="115" y="30"/>
                              </a:lnTo>
                              <a:lnTo>
                                <a:pt x="115" y="22"/>
                              </a:lnTo>
                              <a:lnTo>
                                <a:pt x="101" y="67"/>
                              </a:lnTo>
                              <a:lnTo>
                                <a:pt x="115" y="113"/>
                              </a:lnTo>
                              <a:lnTo>
                                <a:pt x="89" y="220"/>
                              </a:lnTo>
                              <a:lnTo>
                                <a:pt x="36" y="206"/>
                              </a:lnTo>
                              <a:lnTo>
                                <a:pt x="18" y="191"/>
                              </a:lnTo>
                              <a:close/>
                            </a:path>
                          </a:pathLst>
                        </a:custGeom>
                        <a:solidFill>
                          <a:schemeClr val="accent3">
                            <a:lumMod val="40000"/>
                            <a:lumOff val="6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54" name="Text Box 118">
                          <a:extLst>
                            <a:ext uri="{FF2B5EF4-FFF2-40B4-BE49-F238E27FC236}">
                              <a16:creationId xmlns:a16="http://schemas.microsoft.com/office/drawing/2014/main" id="{6D3394EC-B1B1-9B7F-5A18-440852C818C0}"/>
                            </a:ext>
                          </a:extLst>
                        </p:cNvPr>
                        <p:cNvSpPr txBox="1">
                          <a:spLocks noChangeArrowheads="1"/>
                        </p:cNvSpPr>
                        <p:nvPr/>
                      </p:nvSpPr>
                      <p:spPr bwMode="auto">
                        <a:xfrm>
                          <a:off x="3615198" y="5254653"/>
                          <a:ext cx="208627" cy="149085"/>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HI</a:t>
                          </a:r>
                        </a:p>
                      </p:txBody>
                    </p:sp>
                    <p:sp>
                      <p:nvSpPr>
                        <p:cNvPr id="55" name="Freeform 206">
                          <a:extLst>
                            <a:ext uri="{FF2B5EF4-FFF2-40B4-BE49-F238E27FC236}">
                              <a16:creationId xmlns:a16="http://schemas.microsoft.com/office/drawing/2014/main" id="{FF3D3D5E-122C-24D7-41F1-51CC1CE1D224}"/>
                            </a:ext>
                          </a:extLst>
                        </p:cNvPr>
                        <p:cNvSpPr>
                          <a:spLocks/>
                        </p:cNvSpPr>
                        <p:nvPr/>
                      </p:nvSpPr>
                      <p:spPr bwMode="auto">
                        <a:xfrm>
                          <a:off x="3983813" y="3502998"/>
                          <a:ext cx="1735107" cy="1975057"/>
                        </a:xfrm>
                        <a:custGeom>
                          <a:avLst/>
                          <a:gdLst>
                            <a:gd name="T0" fmla="*/ 2147483647 w 1024"/>
                            <a:gd name="T1" fmla="*/ 0 h 1042"/>
                            <a:gd name="T2" fmla="*/ 2147483647 w 1024"/>
                            <a:gd name="T3" fmla="*/ 2147483647 h 1042"/>
                            <a:gd name="T4" fmla="*/ 2147483647 w 1024"/>
                            <a:gd name="T5" fmla="*/ 2147483647 h 1042"/>
                            <a:gd name="T6" fmla="*/ 2147483647 w 1024"/>
                            <a:gd name="T7" fmla="*/ 2147483647 h 1042"/>
                            <a:gd name="T8" fmla="*/ 2147483647 w 1024"/>
                            <a:gd name="T9" fmla="*/ 2147483647 h 1042"/>
                            <a:gd name="T10" fmla="*/ 2147483647 w 1024"/>
                            <a:gd name="T11" fmla="*/ 2147483647 h 1042"/>
                            <a:gd name="T12" fmla="*/ 2147483647 w 1024"/>
                            <a:gd name="T13" fmla="*/ 2147483647 h 1042"/>
                            <a:gd name="T14" fmla="*/ 2147483647 w 1024"/>
                            <a:gd name="T15" fmla="*/ 2147483647 h 1042"/>
                            <a:gd name="T16" fmla="*/ 2147483647 w 1024"/>
                            <a:gd name="T17" fmla="*/ 2147483647 h 1042"/>
                            <a:gd name="T18" fmla="*/ 2147483647 w 1024"/>
                            <a:gd name="T19" fmla="*/ 2147483647 h 1042"/>
                            <a:gd name="T20" fmla="*/ 2147483647 w 1024"/>
                            <a:gd name="T21" fmla="*/ 2147483647 h 1042"/>
                            <a:gd name="T22" fmla="*/ 2147483647 w 1024"/>
                            <a:gd name="T23" fmla="*/ 2147483647 h 1042"/>
                            <a:gd name="T24" fmla="*/ 2147483647 w 1024"/>
                            <a:gd name="T25" fmla="*/ 2147483647 h 1042"/>
                            <a:gd name="T26" fmla="*/ 2147483647 w 1024"/>
                            <a:gd name="T27" fmla="*/ 2147483647 h 1042"/>
                            <a:gd name="T28" fmla="*/ 2147483647 w 1024"/>
                            <a:gd name="T29" fmla="*/ 2147483647 h 1042"/>
                            <a:gd name="T30" fmla="*/ 2147483647 w 1024"/>
                            <a:gd name="T31" fmla="*/ 2147483647 h 1042"/>
                            <a:gd name="T32" fmla="*/ 2147483647 w 1024"/>
                            <a:gd name="T33" fmla="*/ 2147483647 h 1042"/>
                            <a:gd name="T34" fmla="*/ 2147483647 w 1024"/>
                            <a:gd name="T35" fmla="*/ 2147483647 h 1042"/>
                            <a:gd name="T36" fmla="*/ 2147483647 w 1024"/>
                            <a:gd name="T37" fmla="*/ 2147483647 h 1042"/>
                            <a:gd name="T38" fmla="*/ 2147483647 w 1024"/>
                            <a:gd name="T39" fmla="*/ 2147483647 h 1042"/>
                            <a:gd name="T40" fmla="*/ 2147483647 w 1024"/>
                            <a:gd name="T41" fmla="*/ 2147483647 h 1042"/>
                            <a:gd name="T42" fmla="*/ 2147483647 w 1024"/>
                            <a:gd name="T43" fmla="*/ 2147483647 h 1042"/>
                            <a:gd name="T44" fmla="*/ 2147483647 w 1024"/>
                            <a:gd name="T45" fmla="*/ 2147483647 h 1042"/>
                            <a:gd name="T46" fmla="*/ 2147483647 w 1024"/>
                            <a:gd name="T47" fmla="*/ 2147483647 h 1042"/>
                            <a:gd name="T48" fmla="*/ 2147483647 w 1024"/>
                            <a:gd name="T49" fmla="*/ 2147483647 h 1042"/>
                            <a:gd name="T50" fmla="*/ 2147483647 w 1024"/>
                            <a:gd name="T51" fmla="*/ 2147483647 h 1042"/>
                            <a:gd name="T52" fmla="*/ 2147483647 w 1024"/>
                            <a:gd name="T53" fmla="*/ 2147483647 h 1042"/>
                            <a:gd name="T54" fmla="*/ 2147483647 w 1024"/>
                            <a:gd name="T55" fmla="*/ 2147483647 h 1042"/>
                            <a:gd name="T56" fmla="*/ 2147483647 w 1024"/>
                            <a:gd name="T57" fmla="*/ 2147483647 h 1042"/>
                            <a:gd name="T58" fmla="*/ 2147483647 w 1024"/>
                            <a:gd name="T59" fmla="*/ 2147483647 h 1042"/>
                            <a:gd name="T60" fmla="*/ 2147483647 w 1024"/>
                            <a:gd name="T61" fmla="*/ 2147483647 h 1042"/>
                            <a:gd name="T62" fmla="*/ 2147483647 w 1024"/>
                            <a:gd name="T63" fmla="*/ 2147483647 h 1042"/>
                            <a:gd name="T64" fmla="*/ 2147483647 w 1024"/>
                            <a:gd name="T65" fmla="*/ 2147483647 h 1042"/>
                            <a:gd name="T66" fmla="*/ 2147483647 w 1024"/>
                            <a:gd name="T67" fmla="*/ 2147483647 h 1042"/>
                            <a:gd name="T68" fmla="*/ 2147483647 w 1024"/>
                            <a:gd name="T69" fmla="*/ 2147483647 h 1042"/>
                            <a:gd name="T70" fmla="*/ 2147483647 w 1024"/>
                            <a:gd name="T71" fmla="*/ 2147483647 h 1042"/>
                            <a:gd name="T72" fmla="*/ 2147483647 w 1024"/>
                            <a:gd name="T73" fmla="*/ 2147483647 h 1042"/>
                            <a:gd name="T74" fmla="*/ 2147483647 w 1024"/>
                            <a:gd name="T75" fmla="*/ 2147483647 h 1042"/>
                            <a:gd name="T76" fmla="*/ 0 w 1024"/>
                            <a:gd name="T77" fmla="*/ 2147483647 h 1042"/>
                            <a:gd name="T78" fmla="*/ 2147483647 w 1024"/>
                            <a:gd name="T79" fmla="*/ 2147483647 h 1042"/>
                            <a:gd name="T80" fmla="*/ 2147483647 w 1024"/>
                            <a:gd name="T81" fmla="*/ 0 h 10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4"/>
                            <a:gd name="T124" fmla="*/ 0 h 1042"/>
                            <a:gd name="T125" fmla="*/ 1024 w 1024"/>
                            <a:gd name="T126" fmla="*/ 1042 h 10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4" h="1042">
                              <a:moveTo>
                                <a:pt x="267" y="0"/>
                              </a:moveTo>
                              <a:lnTo>
                                <a:pt x="496" y="21"/>
                              </a:lnTo>
                              <a:lnTo>
                                <a:pt x="487" y="198"/>
                              </a:lnTo>
                              <a:lnTo>
                                <a:pt x="505" y="213"/>
                              </a:lnTo>
                              <a:lnTo>
                                <a:pt x="556" y="242"/>
                              </a:lnTo>
                              <a:lnTo>
                                <a:pt x="643" y="261"/>
                              </a:lnTo>
                              <a:lnTo>
                                <a:pt x="652" y="283"/>
                              </a:lnTo>
                              <a:lnTo>
                                <a:pt x="690" y="270"/>
                              </a:lnTo>
                              <a:lnTo>
                                <a:pt x="735" y="319"/>
                              </a:lnTo>
                              <a:lnTo>
                                <a:pt x="749" y="297"/>
                              </a:lnTo>
                              <a:lnTo>
                                <a:pt x="792" y="305"/>
                              </a:lnTo>
                              <a:lnTo>
                                <a:pt x="803" y="327"/>
                              </a:lnTo>
                              <a:lnTo>
                                <a:pt x="831" y="312"/>
                              </a:lnTo>
                              <a:lnTo>
                                <a:pt x="855" y="305"/>
                              </a:lnTo>
                              <a:lnTo>
                                <a:pt x="891" y="305"/>
                              </a:lnTo>
                              <a:lnTo>
                                <a:pt x="943" y="327"/>
                              </a:lnTo>
                              <a:lnTo>
                                <a:pt x="971" y="327"/>
                              </a:lnTo>
                              <a:lnTo>
                                <a:pt x="971" y="375"/>
                              </a:lnTo>
                              <a:lnTo>
                                <a:pt x="988" y="461"/>
                              </a:lnTo>
                              <a:lnTo>
                                <a:pt x="1006" y="496"/>
                              </a:lnTo>
                              <a:lnTo>
                                <a:pt x="1024" y="548"/>
                              </a:lnTo>
                              <a:lnTo>
                                <a:pt x="997" y="658"/>
                              </a:lnTo>
                              <a:lnTo>
                                <a:pt x="953" y="680"/>
                              </a:lnTo>
                              <a:lnTo>
                                <a:pt x="918" y="674"/>
                              </a:lnTo>
                              <a:lnTo>
                                <a:pt x="899" y="724"/>
                              </a:lnTo>
                              <a:lnTo>
                                <a:pt x="831" y="730"/>
                              </a:lnTo>
                              <a:lnTo>
                                <a:pt x="724" y="829"/>
                              </a:lnTo>
                              <a:lnTo>
                                <a:pt x="715" y="978"/>
                              </a:lnTo>
                              <a:lnTo>
                                <a:pt x="741" y="1042"/>
                              </a:lnTo>
                              <a:lnTo>
                                <a:pt x="575" y="1008"/>
                              </a:lnTo>
                              <a:lnTo>
                                <a:pt x="539" y="951"/>
                              </a:lnTo>
                              <a:lnTo>
                                <a:pt x="539" y="878"/>
                              </a:lnTo>
                              <a:lnTo>
                                <a:pt x="388" y="645"/>
                              </a:lnTo>
                              <a:lnTo>
                                <a:pt x="282" y="645"/>
                              </a:lnTo>
                              <a:lnTo>
                                <a:pt x="239" y="724"/>
                              </a:lnTo>
                              <a:lnTo>
                                <a:pt x="140" y="652"/>
                              </a:lnTo>
                              <a:lnTo>
                                <a:pt x="132" y="560"/>
                              </a:lnTo>
                              <a:lnTo>
                                <a:pt x="61" y="540"/>
                              </a:lnTo>
                              <a:lnTo>
                                <a:pt x="0" y="447"/>
                              </a:lnTo>
                              <a:lnTo>
                                <a:pt x="248" y="461"/>
                              </a:lnTo>
                              <a:lnTo>
                                <a:pt x="267" y="0"/>
                              </a:lnTo>
                              <a:close/>
                            </a:path>
                          </a:pathLst>
                        </a:custGeom>
                        <a:solidFill>
                          <a:schemeClr val="accent3">
                            <a:lumMod val="40000"/>
                            <a:lumOff val="6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56" name="Freeform 207">
                          <a:extLst>
                            <a:ext uri="{FF2B5EF4-FFF2-40B4-BE49-F238E27FC236}">
                              <a16:creationId xmlns:a16="http://schemas.microsoft.com/office/drawing/2014/main" id="{33D19363-1500-A013-F368-7A4FD3B9FBDA}"/>
                            </a:ext>
                          </a:extLst>
                        </p:cNvPr>
                        <p:cNvSpPr>
                          <a:spLocks/>
                        </p:cNvSpPr>
                        <p:nvPr/>
                      </p:nvSpPr>
                      <p:spPr bwMode="auto">
                        <a:xfrm>
                          <a:off x="6520618" y="4372631"/>
                          <a:ext cx="1153135" cy="926444"/>
                        </a:xfrm>
                        <a:custGeom>
                          <a:avLst/>
                          <a:gdLst>
                            <a:gd name="T0" fmla="*/ 0 w 681"/>
                            <a:gd name="T1" fmla="*/ 2147483647 h 488"/>
                            <a:gd name="T2" fmla="*/ 2147483647 w 681"/>
                            <a:gd name="T3" fmla="*/ 2147483647 h 488"/>
                            <a:gd name="T4" fmla="*/ 2147483647 w 681"/>
                            <a:gd name="T5" fmla="*/ 2147483647 h 488"/>
                            <a:gd name="T6" fmla="*/ 2147483647 w 681"/>
                            <a:gd name="T7" fmla="*/ 2147483647 h 488"/>
                            <a:gd name="T8" fmla="*/ 2147483647 w 681"/>
                            <a:gd name="T9" fmla="*/ 2147483647 h 488"/>
                            <a:gd name="T10" fmla="*/ 2147483647 w 681"/>
                            <a:gd name="T11" fmla="*/ 0 h 488"/>
                            <a:gd name="T12" fmla="*/ 2147483647 w 681"/>
                            <a:gd name="T13" fmla="*/ 0 h 488"/>
                            <a:gd name="T14" fmla="*/ 2147483647 w 681"/>
                            <a:gd name="T15" fmla="*/ 2147483647 h 488"/>
                            <a:gd name="T16" fmla="*/ 2147483647 w 681"/>
                            <a:gd name="T17" fmla="*/ 2147483647 h 488"/>
                            <a:gd name="T18" fmla="*/ 2147483647 w 681"/>
                            <a:gd name="T19" fmla="*/ 2147483647 h 488"/>
                            <a:gd name="T20" fmla="*/ 2147483647 w 681"/>
                            <a:gd name="T21" fmla="*/ 2147483647 h 488"/>
                            <a:gd name="T22" fmla="*/ 2147483647 w 681"/>
                            <a:gd name="T23" fmla="*/ 2147483647 h 488"/>
                            <a:gd name="T24" fmla="*/ 2147483647 w 681"/>
                            <a:gd name="T25" fmla="*/ 2147483647 h 488"/>
                            <a:gd name="T26" fmla="*/ 2147483647 w 681"/>
                            <a:gd name="T27" fmla="*/ 2147483647 h 488"/>
                            <a:gd name="T28" fmla="*/ 2147483647 w 681"/>
                            <a:gd name="T29" fmla="*/ 2147483647 h 488"/>
                            <a:gd name="T30" fmla="*/ 2147483647 w 681"/>
                            <a:gd name="T31" fmla="*/ 2147483647 h 488"/>
                            <a:gd name="T32" fmla="*/ 2147483647 w 681"/>
                            <a:gd name="T33" fmla="*/ 2147483647 h 488"/>
                            <a:gd name="T34" fmla="*/ 2147483647 w 681"/>
                            <a:gd name="T35" fmla="*/ 2147483647 h 488"/>
                            <a:gd name="T36" fmla="*/ 2147483647 w 681"/>
                            <a:gd name="T37" fmla="*/ 2147483647 h 488"/>
                            <a:gd name="T38" fmla="*/ 2147483647 w 681"/>
                            <a:gd name="T39" fmla="*/ 2147483647 h 488"/>
                            <a:gd name="T40" fmla="*/ 2147483647 w 681"/>
                            <a:gd name="T41" fmla="*/ 2147483647 h 488"/>
                            <a:gd name="T42" fmla="*/ 2147483647 w 681"/>
                            <a:gd name="T43" fmla="*/ 2147483647 h 488"/>
                            <a:gd name="T44" fmla="*/ 2147483647 w 681"/>
                            <a:gd name="T45" fmla="*/ 2147483647 h 488"/>
                            <a:gd name="T46" fmla="*/ 2147483647 w 681"/>
                            <a:gd name="T47" fmla="*/ 2147483647 h 488"/>
                            <a:gd name="T48" fmla="*/ 2147483647 w 681"/>
                            <a:gd name="T49" fmla="*/ 2147483647 h 488"/>
                            <a:gd name="T50" fmla="*/ 2147483647 w 681"/>
                            <a:gd name="T51" fmla="*/ 2147483647 h 488"/>
                            <a:gd name="T52" fmla="*/ 2147483647 w 681"/>
                            <a:gd name="T53" fmla="*/ 2147483647 h 488"/>
                            <a:gd name="T54" fmla="*/ 2147483647 w 681"/>
                            <a:gd name="T55" fmla="*/ 2147483647 h 488"/>
                            <a:gd name="T56" fmla="*/ 2147483647 w 681"/>
                            <a:gd name="T57" fmla="*/ 2147483647 h 488"/>
                            <a:gd name="T58" fmla="*/ 0 w 681"/>
                            <a:gd name="T59" fmla="*/ 2147483647 h 4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1"/>
                            <a:gd name="T91" fmla="*/ 0 h 488"/>
                            <a:gd name="T92" fmla="*/ 681 w 681"/>
                            <a:gd name="T93" fmla="*/ 488 h 4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1" h="488">
                              <a:moveTo>
                                <a:pt x="0" y="41"/>
                              </a:moveTo>
                              <a:lnTo>
                                <a:pt x="213" y="21"/>
                              </a:lnTo>
                              <a:lnTo>
                                <a:pt x="230" y="35"/>
                              </a:lnTo>
                              <a:lnTo>
                                <a:pt x="425" y="27"/>
                              </a:lnTo>
                              <a:lnTo>
                                <a:pt x="443" y="41"/>
                              </a:lnTo>
                              <a:lnTo>
                                <a:pt x="451" y="0"/>
                              </a:lnTo>
                              <a:lnTo>
                                <a:pt x="487" y="0"/>
                              </a:lnTo>
                              <a:lnTo>
                                <a:pt x="637" y="248"/>
                              </a:lnTo>
                              <a:lnTo>
                                <a:pt x="672" y="303"/>
                              </a:lnTo>
                              <a:lnTo>
                                <a:pt x="681" y="397"/>
                              </a:lnTo>
                              <a:lnTo>
                                <a:pt x="654" y="476"/>
                              </a:lnTo>
                              <a:lnTo>
                                <a:pt x="609" y="488"/>
                              </a:lnTo>
                              <a:lnTo>
                                <a:pt x="583" y="438"/>
                              </a:lnTo>
                              <a:lnTo>
                                <a:pt x="540" y="432"/>
                              </a:lnTo>
                              <a:lnTo>
                                <a:pt x="513" y="326"/>
                              </a:lnTo>
                              <a:lnTo>
                                <a:pt x="487" y="326"/>
                              </a:lnTo>
                              <a:lnTo>
                                <a:pt x="460" y="296"/>
                              </a:lnTo>
                              <a:lnTo>
                                <a:pt x="460" y="254"/>
                              </a:lnTo>
                              <a:lnTo>
                                <a:pt x="434" y="248"/>
                              </a:lnTo>
                              <a:lnTo>
                                <a:pt x="443" y="197"/>
                              </a:lnTo>
                              <a:lnTo>
                                <a:pt x="425" y="148"/>
                              </a:lnTo>
                              <a:lnTo>
                                <a:pt x="373" y="105"/>
                              </a:lnTo>
                              <a:lnTo>
                                <a:pt x="311" y="71"/>
                              </a:lnTo>
                              <a:lnTo>
                                <a:pt x="222" y="134"/>
                              </a:lnTo>
                              <a:lnTo>
                                <a:pt x="177" y="86"/>
                              </a:lnTo>
                              <a:lnTo>
                                <a:pt x="135" y="77"/>
                              </a:lnTo>
                              <a:lnTo>
                                <a:pt x="90" y="98"/>
                              </a:lnTo>
                              <a:lnTo>
                                <a:pt x="37" y="84"/>
                              </a:lnTo>
                              <a:lnTo>
                                <a:pt x="19" y="71"/>
                              </a:lnTo>
                              <a:lnTo>
                                <a:pt x="0" y="41"/>
                              </a:lnTo>
                              <a:close/>
                            </a:path>
                          </a:pathLst>
                        </a:custGeom>
                        <a:solidFill>
                          <a:schemeClr val="accent3">
                            <a:lumMod val="40000"/>
                            <a:lumOff val="60000"/>
                          </a:schemeClr>
                        </a:solidFill>
                        <a:ln w="12700">
                          <a:solidFill>
                            <a:sysClr val="windowText" lastClr="000000"/>
                          </a:solidFill>
                          <a:round/>
                          <a:headEnd/>
                          <a:tailEnd/>
                        </a:ln>
                      </p:spPr>
                      <p:txBody>
                        <a:bodyPr anchor="ctr"/>
                        <a:lstStyle/>
                        <a:p>
                          <a:pPr algn="ctr">
                            <a:buClrTx/>
                            <a:defRPr/>
                          </a:pPr>
                          <a:endParaRPr lang="en-US" sz="1200" dirty="0">
                            <a:solidFill>
                              <a:prstClr val="black"/>
                            </a:solidFill>
                            <a:latin typeface="Calibri"/>
                            <a:ea typeface="ＭＳ Ｐゴシック" pitchFamily="34" charset="-128"/>
                            <a:cs typeface="+mn-cs"/>
                          </a:endParaRPr>
                        </a:p>
                      </p:txBody>
                    </p:sp>
                    <p:sp>
                      <p:nvSpPr>
                        <p:cNvPr id="57" name="Freeform 208">
                          <a:extLst>
                            <a:ext uri="{FF2B5EF4-FFF2-40B4-BE49-F238E27FC236}">
                              <a16:creationId xmlns:a16="http://schemas.microsoft.com/office/drawing/2014/main" id="{2CFD0FD4-1233-0839-70FA-7E0375EF2605}"/>
                            </a:ext>
                          </a:extLst>
                        </p:cNvPr>
                        <p:cNvSpPr>
                          <a:spLocks/>
                        </p:cNvSpPr>
                        <p:nvPr/>
                      </p:nvSpPr>
                      <p:spPr bwMode="auto">
                        <a:xfrm>
                          <a:off x="2248613" y="990600"/>
                          <a:ext cx="841429" cy="671927"/>
                        </a:xfrm>
                        <a:custGeom>
                          <a:avLst/>
                          <a:gdLst>
                            <a:gd name="T0" fmla="*/ 2147483647 w 496"/>
                            <a:gd name="T1" fmla="*/ 2147483647 h 354"/>
                            <a:gd name="T2" fmla="*/ 2147483647 w 496"/>
                            <a:gd name="T3" fmla="*/ 2147483647 h 354"/>
                            <a:gd name="T4" fmla="*/ 2147483647 w 496"/>
                            <a:gd name="T5" fmla="*/ 2147483647 h 354"/>
                            <a:gd name="T6" fmla="*/ 2147483647 w 496"/>
                            <a:gd name="T7" fmla="*/ 2147483647 h 354"/>
                            <a:gd name="T8" fmla="*/ 2147483647 w 496"/>
                            <a:gd name="T9" fmla="*/ 2147483647 h 354"/>
                            <a:gd name="T10" fmla="*/ 2147483647 w 496"/>
                            <a:gd name="T11" fmla="*/ 2147483647 h 354"/>
                            <a:gd name="T12" fmla="*/ 0 w 496"/>
                            <a:gd name="T13" fmla="*/ 2147483647 h 354"/>
                            <a:gd name="T14" fmla="*/ 2147483647 w 496"/>
                            <a:gd name="T15" fmla="*/ 2147483647 h 354"/>
                            <a:gd name="T16" fmla="*/ 2147483647 w 496"/>
                            <a:gd name="T17" fmla="*/ 2147483647 h 354"/>
                            <a:gd name="T18" fmla="*/ 2147483647 w 496"/>
                            <a:gd name="T19" fmla="*/ 2147483647 h 354"/>
                            <a:gd name="T20" fmla="*/ 2147483647 w 496"/>
                            <a:gd name="T21" fmla="*/ 2147483647 h 354"/>
                            <a:gd name="T22" fmla="*/ 2147483647 w 496"/>
                            <a:gd name="T23" fmla="*/ 2147483647 h 354"/>
                            <a:gd name="T24" fmla="*/ 2147483647 w 496"/>
                            <a:gd name="T25" fmla="*/ 0 h 354"/>
                            <a:gd name="T26" fmla="*/ 2147483647 w 496"/>
                            <a:gd name="T27" fmla="*/ 2147483647 h 354"/>
                            <a:gd name="T28" fmla="*/ 2147483647 w 496"/>
                            <a:gd name="T29" fmla="*/ 2147483647 h 354"/>
                            <a:gd name="T30" fmla="*/ 2147483647 w 496"/>
                            <a:gd name="T31" fmla="*/ 2147483647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6"/>
                            <a:gd name="T49" fmla="*/ 0 h 354"/>
                            <a:gd name="T50" fmla="*/ 496 w 496"/>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6" h="354">
                              <a:moveTo>
                                <a:pt x="282" y="332"/>
                              </a:moveTo>
                              <a:lnTo>
                                <a:pt x="160" y="338"/>
                              </a:lnTo>
                              <a:lnTo>
                                <a:pt x="133" y="318"/>
                              </a:lnTo>
                              <a:lnTo>
                                <a:pt x="44" y="310"/>
                              </a:lnTo>
                              <a:lnTo>
                                <a:pt x="53" y="283"/>
                              </a:lnTo>
                              <a:lnTo>
                                <a:pt x="27" y="239"/>
                              </a:lnTo>
                              <a:lnTo>
                                <a:pt x="0" y="212"/>
                              </a:lnTo>
                              <a:lnTo>
                                <a:pt x="27" y="20"/>
                              </a:lnTo>
                              <a:lnTo>
                                <a:pt x="124" y="56"/>
                              </a:lnTo>
                              <a:lnTo>
                                <a:pt x="80" y="126"/>
                              </a:lnTo>
                              <a:lnTo>
                                <a:pt x="106" y="169"/>
                              </a:lnTo>
                              <a:lnTo>
                                <a:pt x="176" y="106"/>
                              </a:lnTo>
                              <a:lnTo>
                                <a:pt x="185" y="0"/>
                              </a:lnTo>
                              <a:lnTo>
                                <a:pt x="496" y="78"/>
                              </a:lnTo>
                              <a:lnTo>
                                <a:pt x="451" y="354"/>
                              </a:lnTo>
                              <a:lnTo>
                                <a:pt x="282" y="332"/>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white"/>
                            </a:solidFill>
                            <a:latin typeface="Calibri"/>
                            <a:ea typeface="ＭＳ Ｐゴシック" pitchFamily="34" charset="-128"/>
                            <a:cs typeface="+mn-cs"/>
                          </a:endParaRPr>
                        </a:p>
                      </p:txBody>
                    </p:sp>
                    <p:sp>
                      <p:nvSpPr>
                        <p:cNvPr id="58" name="Freeform 209">
                          <a:extLst>
                            <a:ext uri="{FF2B5EF4-FFF2-40B4-BE49-F238E27FC236}">
                              <a16:creationId xmlns:a16="http://schemas.microsoft.com/office/drawing/2014/main" id="{F5076021-EF6C-3C70-7D83-1FA6189E3EE7}"/>
                            </a:ext>
                          </a:extLst>
                        </p:cNvPr>
                        <p:cNvSpPr>
                          <a:spLocks/>
                        </p:cNvSpPr>
                        <p:nvPr/>
                      </p:nvSpPr>
                      <p:spPr bwMode="auto">
                        <a:xfrm>
                          <a:off x="2005225" y="1442623"/>
                          <a:ext cx="1048632" cy="906084"/>
                        </a:xfrm>
                        <a:custGeom>
                          <a:avLst/>
                          <a:gdLst>
                            <a:gd name="T0" fmla="*/ 0 w 619"/>
                            <a:gd name="T1" fmla="*/ 2147483647 h 477"/>
                            <a:gd name="T2" fmla="*/ 2147483647 w 619"/>
                            <a:gd name="T3" fmla="*/ 2147483647 h 477"/>
                            <a:gd name="T4" fmla="*/ 2147483647 w 619"/>
                            <a:gd name="T5" fmla="*/ 2147483647 h 477"/>
                            <a:gd name="T6" fmla="*/ 2147483647 w 619"/>
                            <a:gd name="T7" fmla="*/ 0 h 477"/>
                            <a:gd name="T8" fmla="*/ 2147483647 w 619"/>
                            <a:gd name="T9" fmla="*/ 2147483647 h 477"/>
                            <a:gd name="T10" fmla="*/ 2147483647 w 619"/>
                            <a:gd name="T11" fmla="*/ 2147483647 h 477"/>
                            <a:gd name="T12" fmla="*/ 2147483647 w 619"/>
                            <a:gd name="T13" fmla="*/ 2147483647 h 477"/>
                            <a:gd name="T14" fmla="*/ 2147483647 w 619"/>
                            <a:gd name="T15" fmla="*/ 2147483647 h 477"/>
                            <a:gd name="T16" fmla="*/ 2147483647 w 619"/>
                            <a:gd name="T17" fmla="*/ 2147483647 h 477"/>
                            <a:gd name="T18" fmla="*/ 2147483647 w 619"/>
                            <a:gd name="T19" fmla="*/ 2147483647 h 477"/>
                            <a:gd name="T20" fmla="*/ 2147483647 w 619"/>
                            <a:gd name="T21" fmla="*/ 2147483647 h 477"/>
                            <a:gd name="T22" fmla="*/ 2147483647 w 619"/>
                            <a:gd name="T23" fmla="*/ 2147483647 h 477"/>
                            <a:gd name="T24" fmla="*/ 2147483647 w 619"/>
                            <a:gd name="T25" fmla="*/ 2147483647 h 477"/>
                            <a:gd name="T26" fmla="*/ 2147483647 w 619"/>
                            <a:gd name="T27" fmla="*/ 2147483647 h 477"/>
                            <a:gd name="T28" fmla="*/ 2147483647 w 619"/>
                            <a:gd name="T29" fmla="*/ 2147483647 h 477"/>
                            <a:gd name="T30" fmla="*/ 2147483647 w 619"/>
                            <a:gd name="T31" fmla="*/ 2147483647 h 477"/>
                            <a:gd name="T32" fmla="*/ 0 w 619"/>
                            <a:gd name="T33" fmla="*/ 2147483647 h 4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9"/>
                            <a:gd name="T52" fmla="*/ 0 h 477"/>
                            <a:gd name="T53" fmla="*/ 619 w 619"/>
                            <a:gd name="T54" fmla="*/ 477 h 4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9" h="477">
                              <a:moveTo>
                                <a:pt x="0" y="355"/>
                              </a:moveTo>
                              <a:lnTo>
                                <a:pt x="9" y="300"/>
                              </a:lnTo>
                              <a:lnTo>
                                <a:pt x="149" y="8"/>
                              </a:lnTo>
                              <a:lnTo>
                                <a:pt x="168" y="0"/>
                              </a:lnTo>
                              <a:lnTo>
                                <a:pt x="195" y="43"/>
                              </a:lnTo>
                              <a:lnTo>
                                <a:pt x="186" y="71"/>
                              </a:lnTo>
                              <a:lnTo>
                                <a:pt x="275" y="79"/>
                              </a:lnTo>
                              <a:lnTo>
                                <a:pt x="302" y="99"/>
                              </a:lnTo>
                              <a:lnTo>
                                <a:pt x="425" y="93"/>
                              </a:lnTo>
                              <a:lnTo>
                                <a:pt x="594" y="115"/>
                              </a:lnTo>
                              <a:lnTo>
                                <a:pt x="619" y="185"/>
                              </a:lnTo>
                              <a:lnTo>
                                <a:pt x="549" y="263"/>
                              </a:lnTo>
                              <a:lnTo>
                                <a:pt x="567" y="306"/>
                              </a:lnTo>
                              <a:lnTo>
                                <a:pt x="549" y="320"/>
                              </a:lnTo>
                              <a:lnTo>
                                <a:pt x="514" y="477"/>
                              </a:lnTo>
                              <a:lnTo>
                                <a:pt x="265" y="419"/>
                              </a:lnTo>
                              <a:lnTo>
                                <a:pt x="0" y="355"/>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59" name="Freeform 210">
                          <a:extLst>
                            <a:ext uri="{FF2B5EF4-FFF2-40B4-BE49-F238E27FC236}">
                              <a16:creationId xmlns:a16="http://schemas.microsoft.com/office/drawing/2014/main" id="{5341A85E-02F8-F44E-B85A-36B282CDD2DF}"/>
                            </a:ext>
                          </a:extLst>
                        </p:cNvPr>
                        <p:cNvSpPr>
                          <a:spLocks/>
                        </p:cNvSpPr>
                        <p:nvPr/>
                      </p:nvSpPr>
                      <p:spPr bwMode="auto">
                        <a:xfrm>
                          <a:off x="1933304" y="2114550"/>
                          <a:ext cx="1063046" cy="1879359"/>
                        </a:xfrm>
                        <a:custGeom>
                          <a:avLst/>
                          <a:gdLst>
                            <a:gd name="T0" fmla="*/ 2147483647 w 627"/>
                            <a:gd name="T1" fmla="*/ 2147483647 h 991"/>
                            <a:gd name="T2" fmla="*/ 2147483647 w 627"/>
                            <a:gd name="T3" fmla="*/ 2147483647 h 991"/>
                            <a:gd name="T4" fmla="*/ 2147483647 w 627"/>
                            <a:gd name="T5" fmla="*/ 2147483647 h 991"/>
                            <a:gd name="T6" fmla="*/ 2147483647 w 627"/>
                            <a:gd name="T7" fmla="*/ 2147483647 h 991"/>
                            <a:gd name="T8" fmla="*/ 2147483647 w 627"/>
                            <a:gd name="T9" fmla="*/ 2147483647 h 991"/>
                            <a:gd name="T10" fmla="*/ 2147483647 w 627"/>
                            <a:gd name="T11" fmla="*/ 2147483647 h 991"/>
                            <a:gd name="T12" fmla="*/ 2147483647 w 627"/>
                            <a:gd name="T13" fmla="*/ 2147483647 h 991"/>
                            <a:gd name="T14" fmla="*/ 2147483647 w 627"/>
                            <a:gd name="T15" fmla="*/ 2147483647 h 991"/>
                            <a:gd name="T16" fmla="*/ 2147483647 w 627"/>
                            <a:gd name="T17" fmla="*/ 2147483647 h 991"/>
                            <a:gd name="T18" fmla="*/ 2147483647 w 627"/>
                            <a:gd name="T19" fmla="*/ 2147483647 h 991"/>
                            <a:gd name="T20" fmla="*/ 2147483647 w 627"/>
                            <a:gd name="T21" fmla="*/ 2147483647 h 991"/>
                            <a:gd name="T22" fmla="*/ 2147483647 w 627"/>
                            <a:gd name="T23" fmla="*/ 2147483647 h 991"/>
                            <a:gd name="T24" fmla="*/ 2147483647 w 627"/>
                            <a:gd name="T25" fmla="*/ 2147483647 h 991"/>
                            <a:gd name="T26" fmla="*/ 2147483647 w 627"/>
                            <a:gd name="T27" fmla="*/ 2147483647 h 991"/>
                            <a:gd name="T28" fmla="*/ 2147483647 w 627"/>
                            <a:gd name="T29" fmla="*/ 2147483647 h 991"/>
                            <a:gd name="T30" fmla="*/ 2147483647 w 627"/>
                            <a:gd name="T31" fmla="*/ 2147483647 h 991"/>
                            <a:gd name="T32" fmla="*/ 2147483647 w 627"/>
                            <a:gd name="T33" fmla="*/ 2147483647 h 991"/>
                            <a:gd name="T34" fmla="*/ 2147483647 w 627"/>
                            <a:gd name="T35" fmla="*/ 2147483647 h 991"/>
                            <a:gd name="T36" fmla="*/ 2147483647 w 627"/>
                            <a:gd name="T37" fmla="*/ 2147483647 h 991"/>
                            <a:gd name="T38" fmla="*/ 2147483647 w 627"/>
                            <a:gd name="T39" fmla="*/ 2147483647 h 991"/>
                            <a:gd name="T40" fmla="*/ 2147483647 w 627"/>
                            <a:gd name="T41" fmla="*/ 2147483647 h 991"/>
                            <a:gd name="T42" fmla="*/ 2147483647 w 627"/>
                            <a:gd name="T43" fmla="*/ 2147483647 h 991"/>
                            <a:gd name="T44" fmla="*/ 0 w 627"/>
                            <a:gd name="T45" fmla="*/ 2147483647 h 991"/>
                            <a:gd name="T46" fmla="*/ 2147483647 w 627"/>
                            <a:gd name="T47" fmla="*/ 2147483647 h 991"/>
                            <a:gd name="T48" fmla="*/ 0 w 627"/>
                            <a:gd name="T49" fmla="*/ 2147483647 h 991"/>
                            <a:gd name="T50" fmla="*/ 2147483647 w 627"/>
                            <a:gd name="T51" fmla="*/ 0 h 991"/>
                            <a:gd name="T52" fmla="*/ 2147483647 w 627"/>
                            <a:gd name="T53" fmla="*/ 2147483647 h 991"/>
                            <a:gd name="T54" fmla="*/ 2147483647 w 627"/>
                            <a:gd name="T55" fmla="*/ 2147483647 h 9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7"/>
                            <a:gd name="T85" fmla="*/ 0 h 991"/>
                            <a:gd name="T86" fmla="*/ 627 w 627"/>
                            <a:gd name="T87" fmla="*/ 991 h 9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7" h="991">
                              <a:moveTo>
                                <a:pt x="238" y="349"/>
                              </a:moveTo>
                              <a:lnTo>
                                <a:pt x="600" y="771"/>
                              </a:lnTo>
                              <a:lnTo>
                                <a:pt x="600" y="812"/>
                              </a:lnTo>
                              <a:lnTo>
                                <a:pt x="600" y="829"/>
                              </a:lnTo>
                              <a:lnTo>
                                <a:pt x="627" y="849"/>
                              </a:lnTo>
                              <a:lnTo>
                                <a:pt x="600" y="877"/>
                              </a:lnTo>
                              <a:lnTo>
                                <a:pt x="574" y="962"/>
                              </a:lnTo>
                              <a:lnTo>
                                <a:pt x="582" y="991"/>
                              </a:lnTo>
                              <a:lnTo>
                                <a:pt x="388" y="985"/>
                              </a:lnTo>
                              <a:lnTo>
                                <a:pt x="361" y="863"/>
                              </a:lnTo>
                              <a:lnTo>
                                <a:pt x="299" y="808"/>
                              </a:lnTo>
                              <a:lnTo>
                                <a:pt x="221" y="785"/>
                              </a:lnTo>
                              <a:lnTo>
                                <a:pt x="185" y="736"/>
                              </a:lnTo>
                              <a:lnTo>
                                <a:pt x="140" y="730"/>
                              </a:lnTo>
                              <a:lnTo>
                                <a:pt x="62" y="547"/>
                              </a:lnTo>
                              <a:lnTo>
                                <a:pt x="89" y="519"/>
                              </a:lnTo>
                              <a:lnTo>
                                <a:pt x="53" y="469"/>
                              </a:lnTo>
                              <a:lnTo>
                                <a:pt x="53" y="441"/>
                              </a:lnTo>
                              <a:lnTo>
                                <a:pt x="78" y="420"/>
                              </a:lnTo>
                              <a:lnTo>
                                <a:pt x="62" y="384"/>
                              </a:lnTo>
                              <a:lnTo>
                                <a:pt x="44" y="390"/>
                              </a:lnTo>
                              <a:lnTo>
                                <a:pt x="27" y="335"/>
                              </a:lnTo>
                              <a:lnTo>
                                <a:pt x="0" y="292"/>
                              </a:lnTo>
                              <a:lnTo>
                                <a:pt x="8" y="178"/>
                              </a:lnTo>
                              <a:lnTo>
                                <a:pt x="0" y="142"/>
                              </a:lnTo>
                              <a:lnTo>
                                <a:pt x="44" y="0"/>
                              </a:lnTo>
                              <a:lnTo>
                                <a:pt x="301" y="65"/>
                              </a:lnTo>
                              <a:lnTo>
                                <a:pt x="238" y="349"/>
                              </a:lnTo>
                              <a:close/>
                            </a:path>
                          </a:pathLst>
                        </a:custGeom>
                        <a:solidFill>
                          <a:schemeClr val="accent3"/>
                        </a:solidFill>
                        <a:ln w="12700">
                          <a:solidFill>
                            <a:schemeClr val="tx1"/>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60" name="Freeform 212">
                          <a:extLst>
                            <a:ext uri="{FF2B5EF4-FFF2-40B4-BE49-F238E27FC236}">
                              <a16:creationId xmlns:a16="http://schemas.microsoft.com/office/drawing/2014/main" id="{7FFA2D11-BCBF-90F3-03B5-A220B1B4CF67}"/>
                            </a:ext>
                          </a:extLst>
                        </p:cNvPr>
                        <p:cNvSpPr>
                          <a:spLocks/>
                        </p:cNvSpPr>
                        <p:nvPr/>
                      </p:nvSpPr>
                      <p:spPr bwMode="auto">
                        <a:xfrm>
                          <a:off x="2866622" y="1137202"/>
                          <a:ext cx="702692" cy="1329601"/>
                        </a:xfrm>
                        <a:custGeom>
                          <a:avLst/>
                          <a:gdLst>
                            <a:gd name="T0" fmla="*/ 2147483647 w 415"/>
                            <a:gd name="T1" fmla="*/ 0 h 700"/>
                            <a:gd name="T2" fmla="*/ 2147483647 w 415"/>
                            <a:gd name="T3" fmla="*/ 2147483647 h 700"/>
                            <a:gd name="T4" fmla="*/ 2147483647 w 415"/>
                            <a:gd name="T5" fmla="*/ 2147483647 h 700"/>
                            <a:gd name="T6" fmla="*/ 2147483647 w 415"/>
                            <a:gd name="T7" fmla="*/ 2147483647 h 700"/>
                            <a:gd name="T8" fmla="*/ 2147483647 w 415"/>
                            <a:gd name="T9" fmla="*/ 2147483647 h 700"/>
                            <a:gd name="T10" fmla="*/ 2147483647 w 415"/>
                            <a:gd name="T11" fmla="*/ 2147483647 h 700"/>
                            <a:gd name="T12" fmla="*/ 2147483647 w 415"/>
                            <a:gd name="T13" fmla="*/ 2147483647 h 700"/>
                            <a:gd name="T14" fmla="*/ 2147483647 w 415"/>
                            <a:gd name="T15" fmla="*/ 2147483647 h 700"/>
                            <a:gd name="T16" fmla="*/ 2147483647 w 415"/>
                            <a:gd name="T17" fmla="*/ 2147483647 h 700"/>
                            <a:gd name="T18" fmla="*/ 2147483647 w 415"/>
                            <a:gd name="T19" fmla="*/ 2147483647 h 700"/>
                            <a:gd name="T20" fmla="*/ 2147483647 w 415"/>
                            <a:gd name="T21" fmla="*/ 2147483647 h 700"/>
                            <a:gd name="T22" fmla="*/ 2147483647 w 415"/>
                            <a:gd name="T23" fmla="*/ 2147483647 h 700"/>
                            <a:gd name="T24" fmla="*/ 2147483647 w 415"/>
                            <a:gd name="T25" fmla="*/ 2147483647 h 700"/>
                            <a:gd name="T26" fmla="*/ 2147483647 w 415"/>
                            <a:gd name="T27" fmla="*/ 2147483647 h 700"/>
                            <a:gd name="T28" fmla="*/ 2147483647 w 415"/>
                            <a:gd name="T29" fmla="*/ 2147483647 h 700"/>
                            <a:gd name="T30" fmla="*/ 2147483647 w 415"/>
                            <a:gd name="T31" fmla="*/ 2147483647 h 700"/>
                            <a:gd name="T32" fmla="*/ 0 w 415"/>
                            <a:gd name="T33" fmla="*/ 2147483647 h 700"/>
                            <a:gd name="T34" fmla="*/ 2147483647 w 415"/>
                            <a:gd name="T35" fmla="*/ 2147483647 h 700"/>
                            <a:gd name="T36" fmla="*/ 2147483647 w 415"/>
                            <a:gd name="T37" fmla="*/ 2147483647 h 700"/>
                            <a:gd name="T38" fmla="*/ 2147483647 w 415"/>
                            <a:gd name="T39" fmla="*/ 2147483647 h 700"/>
                            <a:gd name="T40" fmla="*/ 2147483647 w 415"/>
                            <a:gd name="T41" fmla="*/ 2147483647 h 700"/>
                            <a:gd name="T42" fmla="*/ 2147483647 w 415"/>
                            <a:gd name="T43" fmla="*/ 2147483647 h 700"/>
                            <a:gd name="T44" fmla="*/ 2147483647 w 415"/>
                            <a:gd name="T45" fmla="*/ 0 h 7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5"/>
                            <a:gd name="T70" fmla="*/ 0 h 700"/>
                            <a:gd name="T71" fmla="*/ 415 w 415"/>
                            <a:gd name="T72" fmla="*/ 700 h 7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5" h="700">
                              <a:moveTo>
                                <a:pt x="132" y="0"/>
                              </a:moveTo>
                              <a:lnTo>
                                <a:pt x="193" y="3"/>
                              </a:lnTo>
                              <a:lnTo>
                                <a:pt x="177" y="83"/>
                              </a:lnTo>
                              <a:lnTo>
                                <a:pt x="193" y="169"/>
                              </a:lnTo>
                              <a:lnTo>
                                <a:pt x="256" y="253"/>
                              </a:lnTo>
                              <a:lnTo>
                                <a:pt x="239" y="325"/>
                              </a:lnTo>
                              <a:lnTo>
                                <a:pt x="222" y="345"/>
                              </a:lnTo>
                              <a:lnTo>
                                <a:pt x="229" y="367"/>
                              </a:lnTo>
                              <a:lnTo>
                                <a:pt x="256" y="353"/>
                              </a:lnTo>
                              <a:lnTo>
                                <a:pt x="299" y="472"/>
                              </a:lnTo>
                              <a:lnTo>
                                <a:pt x="337" y="466"/>
                              </a:lnTo>
                              <a:lnTo>
                                <a:pt x="397" y="472"/>
                              </a:lnTo>
                              <a:lnTo>
                                <a:pt x="407" y="460"/>
                              </a:lnTo>
                              <a:lnTo>
                                <a:pt x="415" y="472"/>
                              </a:lnTo>
                              <a:lnTo>
                                <a:pt x="388" y="700"/>
                              </a:lnTo>
                              <a:lnTo>
                                <a:pt x="193" y="665"/>
                              </a:lnTo>
                              <a:lnTo>
                                <a:pt x="0" y="638"/>
                              </a:lnTo>
                              <a:lnTo>
                                <a:pt x="36" y="480"/>
                              </a:lnTo>
                              <a:lnTo>
                                <a:pt x="53" y="466"/>
                              </a:lnTo>
                              <a:lnTo>
                                <a:pt x="36" y="424"/>
                              </a:lnTo>
                              <a:lnTo>
                                <a:pt x="105" y="345"/>
                              </a:lnTo>
                              <a:lnTo>
                                <a:pt x="81" y="275"/>
                              </a:lnTo>
                              <a:lnTo>
                                <a:pt x="132"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61" name="Freeform 211">
                          <a:extLst>
                            <a:ext uri="{FF2B5EF4-FFF2-40B4-BE49-F238E27FC236}">
                              <a16:creationId xmlns:a16="http://schemas.microsoft.com/office/drawing/2014/main" id="{B79C5939-2DE4-E8AC-9D5F-6CB580919E13}"/>
                            </a:ext>
                          </a:extLst>
                        </p:cNvPr>
                        <p:cNvSpPr>
                          <a:spLocks/>
                        </p:cNvSpPr>
                        <p:nvPr/>
                      </p:nvSpPr>
                      <p:spPr bwMode="auto">
                        <a:xfrm>
                          <a:off x="2327891" y="2240791"/>
                          <a:ext cx="866654" cy="1339781"/>
                        </a:xfrm>
                        <a:custGeom>
                          <a:avLst/>
                          <a:gdLst>
                            <a:gd name="T0" fmla="*/ 2147483647 w 511"/>
                            <a:gd name="T1" fmla="*/ 2147483647 h 705"/>
                            <a:gd name="T2" fmla="*/ 2147483647 w 511"/>
                            <a:gd name="T3" fmla="*/ 2147483647 h 705"/>
                            <a:gd name="T4" fmla="*/ 2147483647 w 511"/>
                            <a:gd name="T5" fmla="*/ 2147483647 h 705"/>
                            <a:gd name="T6" fmla="*/ 2147483647 w 511"/>
                            <a:gd name="T7" fmla="*/ 2147483647 h 705"/>
                            <a:gd name="T8" fmla="*/ 2147483647 w 511"/>
                            <a:gd name="T9" fmla="*/ 2147483647 h 705"/>
                            <a:gd name="T10" fmla="*/ 2147483647 w 511"/>
                            <a:gd name="T11" fmla="*/ 2147483647 h 705"/>
                            <a:gd name="T12" fmla="*/ 0 w 511"/>
                            <a:gd name="T13" fmla="*/ 2147483647 h 705"/>
                            <a:gd name="T14" fmla="*/ 2147483647 w 511"/>
                            <a:gd name="T15" fmla="*/ 0 h 705"/>
                            <a:gd name="T16" fmla="*/ 2147483647 w 511"/>
                            <a:gd name="T17" fmla="*/ 2147483647 h 7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1"/>
                            <a:gd name="T28" fmla="*/ 0 h 705"/>
                            <a:gd name="T29" fmla="*/ 511 w 511"/>
                            <a:gd name="T30" fmla="*/ 705 h 7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1" h="705">
                              <a:moveTo>
                                <a:pt x="317" y="56"/>
                              </a:moveTo>
                              <a:lnTo>
                                <a:pt x="511" y="84"/>
                              </a:lnTo>
                              <a:lnTo>
                                <a:pt x="431" y="543"/>
                              </a:lnTo>
                              <a:lnTo>
                                <a:pt x="422" y="634"/>
                              </a:lnTo>
                              <a:lnTo>
                                <a:pt x="398" y="634"/>
                              </a:lnTo>
                              <a:lnTo>
                                <a:pt x="362" y="705"/>
                              </a:lnTo>
                              <a:lnTo>
                                <a:pt x="0" y="282"/>
                              </a:lnTo>
                              <a:lnTo>
                                <a:pt x="69" y="0"/>
                              </a:lnTo>
                              <a:lnTo>
                                <a:pt x="317" y="56"/>
                              </a:lnTo>
                              <a:close/>
                            </a:path>
                          </a:pathLst>
                        </a:custGeom>
                        <a:solidFill>
                          <a:srgbClr val="E8EFF0"/>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62" name="Freeform 213">
                          <a:extLst>
                            <a:ext uri="{FF2B5EF4-FFF2-40B4-BE49-F238E27FC236}">
                              <a16:creationId xmlns:a16="http://schemas.microsoft.com/office/drawing/2014/main" id="{443D3088-6ADD-A61B-41F4-2AAA4DF13038}"/>
                            </a:ext>
                          </a:extLst>
                        </p:cNvPr>
                        <p:cNvSpPr>
                          <a:spLocks/>
                        </p:cNvSpPr>
                        <p:nvPr/>
                      </p:nvSpPr>
                      <p:spPr bwMode="auto">
                        <a:xfrm>
                          <a:off x="3063015" y="2399610"/>
                          <a:ext cx="672062" cy="965131"/>
                        </a:xfrm>
                        <a:custGeom>
                          <a:avLst/>
                          <a:gdLst>
                            <a:gd name="T0" fmla="*/ 2147483647 w 397"/>
                            <a:gd name="T1" fmla="*/ 0 h 510"/>
                            <a:gd name="T2" fmla="*/ 2147483647 w 397"/>
                            <a:gd name="T3" fmla="*/ 2147483647 h 510"/>
                            <a:gd name="T4" fmla="*/ 2147483647 w 397"/>
                            <a:gd name="T5" fmla="*/ 2147483647 h 510"/>
                            <a:gd name="T6" fmla="*/ 2147483647 w 397"/>
                            <a:gd name="T7" fmla="*/ 2147483647 h 510"/>
                            <a:gd name="T8" fmla="*/ 2147483647 w 397"/>
                            <a:gd name="T9" fmla="*/ 2147483647 h 510"/>
                            <a:gd name="T10" fmla="*/ 0 w 397"/>
                            <a:gd name="T11" fmla="*/ 2147483647 h 510"/>
                            <a:gd name="T12" fmla="*/ 2147483647 w 397"/>
                            <a:gd name="T13" fmla="*/ 0 h 510"/>
                            <a:gd name="T14" fmla="*/ 0 60000 65536"/>
                            <a:gd name="T15" fmla="*/ 0 60000 65536"/>
                            <a:gd name="T16" fmla="*/ 0 60000 65536"/>
                            <a:gd name="T17" fmla="*/ 0 60000 65536"/>
                            <a:gd name="T18" fmla="*/ 0 60000 65536"/>
                            <a:gd name="T19" fmla="*/ 0 60000 65536"/>
                            <a:gd name="T20" fmla="*/ 0 60000 65536"/>
                            <a:gd name="T21" fmla="*/ 0 w 397"/>
                            <a:gd name="T22" fmla="*/ 0 h 510"/>
                            <a:gd name="T23" fmla="*/ 397 w 397"/>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510">
                              <a:moveTo>
                                <a:pt x="78" y="0"/>
                              </a:moveTo>
                              <a:lnTo>
                                <a:pt x="272" y="35"/>
                              </a:lnTo>
                              <a:lnTo>
                                <a:pt x="254" y="135"/>
                              </a:lnTo>
                              <a:lnTo>
                                <a:pt x="397" y="163"/>
                              </a:lnTo>
                              <a:lnTo>
                                <a:pt x="343" y="510"/>
                              </a:lnTo>
                              <a:lnTo>
                                <a:pt x="0" y="460"/>
                              </a:lnTo>
                              <a:lnTo>
                                <a:pt x="78"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63" name="Freeform 214">
                          <a:extLst>
                            <a:ext uri="{FF2B5EF4-FFF2-40B4-BE49-F238E27FC236}">
                              <a16:creationId xmlns:a16="http://schemas.microsoft.com/office/drawing/2014/main" id="{51F09CB1-4048-EC79-4925-C2E7B0DC957A}"/>
                            </a:ext>
                          </a:extLst>
                        </p:cNvPr>
                        <p:cNvSpPr>
                          <a:spLocks/>
                        </p:cNvSpPr>
                        <p:nvPr/>
                      </p:nvSpPr>
                      <p:spPr bwMode="auto">
                        <a:xfrm>
                          <a:off x="2897251" y="3271078"/>
                          <a:ext cx="745934" cy="1128022"/>
                        </a:xfrm>
                        <a:custGeom>
                          <a:avLst/>
                          <a:gdLst>
                            <a:gd name="T0" fmla="*/ 2147483647 w 441"/>
                            <a:gd name="T1" fmla="*/ 2147483647 h 594"/>
                            <a:gd name="T2" fmla="*/ 2147483647 w 441"/>
                            <a:gd name="T3" fmla="*/ 2147483647 h 594"/>
                            <a:gd name="T4" fmla="*/ 2147483647 w 441"/>
                            <a:gd name="T5" fmla="*/ 2147483647 h 594"/>
                            <a:gd name="T6" fmla="*/ 2147483647 w 441"/>
                            <a:gd name="T7" fmla="*/ 0 h 594"/>
                            <a:gd name="T8" fmla="*/ 2147483647 w 441"/>
                            <a:gd name="T9" fmla="*/ 2147483647 h 594"/>
                            <a:gd name="T10" fmla="*/ 2147483647 w 441"/>
                            <a:gd name="T11" fmla="*/ 2147483647 h 594"/>
                            <a:gd name="T12" fmla="*/ 2147483647 w 441"/>
                            <a:gd name="T13" fmla="*/ 2147483647 h 594"/>
                            <a:gd name="T14" fmla="*/ 2147483647 w 441"/>
                            <a:gd name="T15" fmla="*/ 2147483647 h 594"/>
                            <a:gd name="T16" fmla="*/ 2147483647 w 441"/>
                            <a:gd name="T17" fmla="*/ 2147483647 h 594"/>
                            <a:gd name="T18" fmla="*/ 2147483647 w 441"/>
                            <a:gd name="T19" fmla="*/ 2147483647 h 594"/>
                            <a:gd name="T20" fmla="*/ 0 w 441"/>
                            <a:gd name="T21" fmla="*/ 2147483647 h 594"/>
                            <a:gd name="T22" fmla="*/ 2147483647 w 441"/>
                            <a:gd name="T23" fmla="*/ 2147483647 h 594"/>
                            <a:gd name="T24" fmla="*/ 2147483647 w 441"/>
                            <a:gd name="T25" fmla="*/ 2147483647 h 594"/>
                            <a:gd name="T26" fmla="*/ 2147483647 w 441"/>
                            <a:gd name="T27" fmla="*/ 2147483647 h 594"/>
                            <a:gd name="T28" fmla="*/ 2147483647 w 441"/>
                            <a:gd name="T29" fmla="*/ 2147483647 h 5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94"/>
                            <a:gd name="T47" fmla="*/ 441 w 441"/>
                            <a:gd name="T48" fmla="*/ 594 h 5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94">
                              <a:moveTo>
                                <a:pt x="27" y="161"/>
                              </a:moveTo>
                              <a:lnTo>
                                <a:pt x="63" y="91"/>
                              </a:lnTo>
                              <a:lnTo>
                                <a:pt x="87" y="91"/>
                              </a:lnTo>
                              <a:lnTo>
                                <a:pt x="98" y="0"/>
                              </a:lnTo>
                              <a:lnTo>
                                <a:pt x="441" y="49"/>
                              </a:lnTo>
                              <a:lnTo>
                                <a:pt x="379" y="594"/>
                              </a:lnTo>
                              <a:lnTo>
                                <a:pt x="254" y="573"/>
                              </a:lnTo>
                              <a:lnTo>
                                <a:pt x="27" y="438"/>
                              </a:lnTo>
                              <a:lnTo>
                                <a:pt x="44" y="402"/>
                              </a:lnTo>
                              <a:lnTo>
                                <a:pt x="10" y="381"/>
                              </a:lnTo>
                              <a:lnTo>
                                <a:pt x="0" y="352"/>
                              </a:lnTo>
                              <a:lnTo>
                                <a:pt x="27" y="267"/>
                              </a:lnTo>
                              <a:lnTo>
                                <a:pt x="53" y="239"/>
                              </a:lnTo>
                              <a:lnTo>
                                <a:pt x="27" y="217"/>
                              </a:lnTo>
                              <a:lnTo>
                                <a:pt x="27" y="161"/>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0" name="Freeform 215">
                          <a:extLst>
                            <a:ext uri="{FF2B5EF4-FFF2-40B4-BE49-F238E27FC236}">
                              <a16:creationId xmlns:a16="http://schemas.microsoft.com/office/drawing/2014/main" id="{284D6F13-E346-F84C-E1F8-B2364595F221}"/>
                            </a:ext>
                          </a:extLst>
                        </p:cNvPr>
                        <p:cNvSpPr>
                          <a:spLocks/>
                        </p:cNvSpPr>
                        <p:nvPr/>
                      </p:nvSpPr>
                      <p:spPr bwMode="auto">
                        <a:xfrm>
                          <a:off x="3165716" y="1149419"/>
                          <a:ext cx="1284664" cy="897939"/>
                        </a:xfrm>
                        <a:custGeom>
                          <a:avLst/>
                          <a:gdLst>
                            <a:gd name="T0" fmla="*/ 2147483647 w 758"/>
                            <a:gd name="T1" fmla="*/ 0 h 475"/>
                            <a:gd name="T2" fmla="*/ 2147483647 w 758"/>
                            <a:gd name="T3" fmla="*/ 2147483647 h 475"/>
                            <a:gd name="T4" fmla="*/ 2147483647 w 758"/>
                            <a:gd name="T5" fmla="*/ 2147483647 h 475"/>
                            <a:gd name="T6" fmla="*/ 2147483647 w 758"/>
                            <a:gd name="T7" fmla="*/ 2147483647 h 475"/>
                            <a:gd name="T8" fmla="*/ 2147483647 w 758"/>
                            <a:gd name="T9" fmla="*/ 2147483647 h 475"/>
                            <a:gd name="T10" fmla="*/ 2147483647 w 758"/>
                            <a:gd name="T11" fmla="*/ 2147483647 h 475"/>
                            <a:gd name="T12" fmla="*/ 2147483647 w 758"/>
                            <a:gd name="T13" fmla="*/ 2147483647 h 475"/>
                            <a:gd name="T14" fmla="*/ 2147483647 w 758"/>
                            <a:gd name="T15" fmla="*/ 2147483647 h 475"/>
                            <a:gd name="T16" fmla="*/ 2147483647 w 758"/>
                            <a:gd name="T17" fmla="*/ 2147483647 h 475"/>
                            <a:gd name="T18" fmla="*/ 2147483647 w 758"/>
                            <a:gd name="T19" fmla="*/ 2147483647 h 475"/>
                            <a:gd name="T20" fmla="*/ 2147483647 w 758"/>
                            <a:gd name="T21" fmla="*/ 2147483647 h 475"/>
                            <a:gd name="T22" fmla="*/ 2147483647 w 758"/>
                            <a:gd name="T23" fmla="*/ 2147483647 h 475"/>
                            <a:gd name="T24" fmla="*/ 2147483647 w 758"/>
                            <a:gd name="T25" fmla="*/ 2147483647 h 475"/>
                            <a:gd name="T26" fmla="*/ 2147483647 w 758"/>
                            <a:gd name="T27" fmla="*/ 2147483647 h 475"/>
                            <a:gd name="T28" fmla="*/ 2147483647 w 758"/>
                            <a:gd name="T29" fmla="*/ 2147483647 h 475"/>
                            <a:gd name="T30" fmla="*/ 2147483647 w 758"/>
                            <a:gd name="T31" fmla="*/ 2147483647 h 475"/>
                            <a:gd name="T32" fmla="*/ 0 w 758"/>
                            <a:gd name="T33" fmla="*/ 2147483647 h 475"/>
                            <a:gd name="T34" fmla="*/ 2147483647 w 758"/>
                            <a:gd name="T35" fmla="*/ 0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8"/>
                            <a:gd name="T55" fmla="*/ 0 h 475"/>
                            <a:gd name="T56" fmla="*/ 758 w 758"/>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8" h="475">
                              <a:moveTo>
                                <a:pt x="17" y="0"/>
                              </a:moveTo>
                              <a:lnTo>
                                <a:pt x="758" y="113"/>
                              </a:lnTo>
                              <a:lnTo>
                                <a:pt x="742" y="404"/>
                              </a:lnTo>
                              <a:lnTo>
                                <a:pt x="725" y="475"/>
                              </a:lnTo>
                              <a:lnTo>
                                <a:pt x="247" y="426"/>
                              </a:lnTo>
                              <a:lnTo>
                                <a:pt x="238" y="469"/>
                              </a:lnTo>
                              <a:lnTo>
                                <a:pt x="230" y="455"/>
                              </a:lnTo>
                              <a:lnTo>
                                <a:pt x="220" y="469"/>
                              </a:lnTo>
                              <a:lnTo>
                                <a:pt x="160" y="462"/>
                              </a:lnTo>
                              <a:lnTo>
                                <a:pt x="122" y="469"/>
                              </a:lnTo>
                              <a:lnTo>
                                <a:pt x="79" y="348"/>
                              </a:lnTo>
                              <a:lnTo>
                                <a:pt x="52" y="362"/>
                              </a:lnTo>
                              <a:lnTo>
                                <a:pt x="45" y="341"/>
                              </a:lnTo>
                              <a:lnTo>
                                <a:pt x="62" y="320"/>
                              </a:lnTo>
                              <a:lnTo>
                                <a:pt x="79" y="248"/>
                              </a:lnTo>
                              <a:lnTo>
                                <a:pt x="17" y="164"/>
                              </a:lnTo>
                              <a:lnTo>
                                <a:pt x="0" y="78"/>
                              </a:lnTo>
                              <a:lnTo>
                                <a:pt x="17"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1" name="Freeform 216">
                          <a:extLst>
                            <a:ext uri="{FF2B5EF4-FFF2-40B4-BE49-F238E27FC236}">
                              <a16:creationId xmlns:a16="http://schemas.microsoft.com/office/drawing/2014/main" id="{BBBC2717-E4DE-BCAC-CE85-D895F2C5970A}"/>
                            </a:ext>
                          </a:extLst>
                        </p:cNvPr>
                        <p:cNvSpPr>
                          <a:spLocks/>
                        </p:cNvSpPr>
                        <p:nvPr/>
                      </p:nvSpPr>
                      <p:spPr bwMode="auto">
                        <a:xfrm>
                          <a:off x="3493639" y="1955731"/>
                          <a:ext cx="900887" cy="794095"/>
                        </a:xfrm>
                        <a:custGeom>
                          <a:avLst/>
                          <a:gdLst>
                            <a:gd name="T0" fmla="*/ 2147483647 w 532"/>
                            <a:gd name="T1" fmla="*/ 2147483647 h 419"/>
                            <a:gd name="T2" fmla="*/ 2147483647 w 532"/>
                            <a:gd name="T3" fmla="*/ 2147483647 h 419"/>
                            <a:gd name="T4" fmla="*/ 2147483647 w 532"/>
                            <a:gd name="T5" fmla="*/ 2147483647 h 419"/>
                            <a:gd name="T6" fmla="*/ 2147483647 w 532"/>
                            <a:gd name="T7" fmla="*/ 2147483647 h 419"/>
                            <a:gd name="T8" fmla="*/ 0 w 532"/>
                            <a:gd name="T9" fmla="*/ 2147483647 h 419"/>
                            <a:gd name="T10" fmla="*/ 2147483647 w 532"/>
                            <a:gd name="T11" fmla="*/ 2147483647 h 419"/>
                            <a:gd name="T12" fmla="*/ 2147483647 w 532"/>
                            <a:gd name="T13" fmla="*/ 2147483647 h 419"/>
                            <a:gd name="T14" fmla="*/ 2147483647 w 532"/>
                            <a:gd name="T15" fmla="*/ 0 h 419"/>
                            <a:gd name="T16" fmla="*/ 2147483647 w 532"/>
                            <a:gd name="T17" fmla="*/ 2147483647 h 4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2"/>
                            <a:gd name="T28" fmla="*/ 0 h 419"/>
                            <a:gd name="T29" fmla="*/ 532 w 532"/>
                            <a:gd name="T30" fmla="*/ 419 h 4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2" h="419">
                              <a:moveTo>
                                <a:pt x="532" y="49"/>
                              </a:moveTo>
                              <a:lnTo>
                                <a:pt x="532" y="226"/>
                              </a:lnTo>
                              <a:lnTo>
                                <a:pt x="513" y="419"/>
                              </a:lnTo>
                              <a:lnTo>
                                <a:pt x="143" y="397"/>
                              </a:lnTo>
                              <a:lnTo>
                                <a:pt x="0" y="369"/>
                              </a:lnTo>
                              <a:lnTo>
                                <a:pt x="18" y="270"/>
                              </a:lnTo>
                              <a:lnTo>
                                <a:pt x="45" y="43"/>
                              </a:lnTo>
                              <a:lnTo>
                                <a:pt x="54" y="0"/>
                              </a:lnTo>
                              <a:lnTo>
                                <a:pt x="532" y="49"/>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2" name="Freeform 217">
                          <a:extLst>
                            <a:ext uri="{FF2B5EF4-FFF2-40B4-BE49-F238E27FC236}">
                              <a16:creationId xmlns:a16="http://schemas.microsoft.com/office/drawing/2014/main" id="{84039654-FD12-BB24-9B0C-9BA19EA33621}"/>
                            </a:ext>
                          </a:extLst>
                        </p:cNvPr>
                        <p:cNvSpPr>
                          <a:spLocks/>
                        </p:cNvSpPr>
                        <p:nvPr/>
                      </p:nvSpPr>
                      <p:spPr bwMode="auto">
                        <a:xfrm>
                          <a:off x="3643186" y="2707068"/>
                          <a:ext cx="944129" cy="737083"/>
                        </a:xfrm>
                        <a:custGeom>
                          <a:avLst/>
                          <a:gdLst>
                            <a:gd name="T0" fmla="*/ 2147483647 w 557"/>
                            <a:gd name="T1" fmla="*/ 0 h 388"/>
                            <a:gd name="T2" fmla="*/ 2147483647 w 557"/>
                            <a:gd name="T3" fmla="*/ 2147483647 h 388"/>
                            <a:gd name="T4" fmla="*/ 2147483647 w 557"/>
                            <a:gd name="T5" fmla="*/ 2147483647 h 388"/>
                            <a:gd name="T6" fmla="*/ 2147483647 w 557"/>
                            <a:gd name="T7" fmla="*/ 2147483647 h 388"/>
                            <a:gd name="T8" fmla="*/ 2147483647 w 557"/>
                            <a:gd name="T9" fmla="*/ 2147483647 h 388"/>
                            <a:gd name="T10" fmla="*/ 2147483647 w 557"/>
                            <a:gd name="T11" fmla="*/ 2147483647 h 388"/>
                            <a:gd name="T12" fmla="*/ 0 w 557"/>
                            <a:gd name="T13" fmla="*/ 2147483647 h 388"/>
                            <a:gd name="T14" fmla="*/ 2147483647 w 557"/>
                            <a:gd name="T15" fmla="*/ 0 h 388"/>
                            <a:gd name="T16" fmla="*/ 0 60000 65536"/>
                            <a:gd name="T17" fmla="*/ 0 60000 65536"/>
                            <a:gd name="T18" fmla="*/ 0 60000 65536"/>
                            <a:gd name="T19" fmla="*/ 0 60000 65536"/>
                            <a:gd name="T20" fmla="*/ 0 60000 65536"/>
                            <a:gd name="T21" fmla="*/ 0 60000 65536"/>
                            <a:gd name="T22" fmla="*/ 0 60000 65536"/>
                            <a:gd name="T23" fmla="*/ 0 60000 65536"/>
                            <a:gd name="T24" fmla="*/ 0 w 557"/>
                            <a:gd name="T25" fmla="*/ 0 h 388"/>
                            <a:gd name="T26" fmla="*/ 557 w 557"/>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7" h="388">
                              <a:moveTo>
                                <a:pt x="54" y="0"/>
                              </a:moveTo>
                              <a:lnTo>
                                <a:pt x="424" y="22"/>
                              </a:lnTo>
                              <a:lnTo>
                                <a:pt x="557" y="36"/>
                              </a:lnTo>
                              <a:lnTo>
                                <a:pt x="557" y="135"/>
                              </a:lnTo>
                              <a:lnTo>
                                <a:pt x="548" y="388"/>
                              </a:lnTo>
                              <a:lnTo>
                                <a:pt x="476" y="381"/>
                              </a:lnTo>
                              <a:lnTo>
                                <a:pt x="0" y="346"/>
                              </a:lnTo>
                              <a:lnTo>
                                <a:pt x="54" y="0"/>
                              </a:lnTo>
                              <a:close/>
                            </a:path>
                          </a:pathLst>
                        </a:custGeom>
                        <a:solidFill>
                          <a:schemeClr val="accent3">
                            <a:lumMod val="40000"/>
                            <a:lumOff val="6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4" name="Freeform 218">
                          <a:extLst>
                            <a:ext uri="{FF2B5EF4-FFF2-40B4-BE49-F238E27FC236}">
                              <a16:creationId xmlns:a16="http://schemas.microsoft.com/office/drawing/2014/main" id="{E214721D-D3DD-F54F-1FD0-0411F4EC0343}"/>
                            </a:ext>
                          </a:extLst>
                        </p:cNvPr>
                        <p:cNvSpPr>
                          <a:spLocks/>
                        </p:cNvSpPr>
                        <p:nvPr/>
                      </p:nvSpPr>
                      <p:spPr bwMode="auto">
                        <a:xfrm>
                          <a:off x="3538683" y="3364741"/>
                          <a:ext cx="911697" cy="1044541"/>
                        </a:xfrm>
                        <a:custGeom>
                          <a:avLst/>
                          <a:gdLst>
                            <a:gd name="T0" fmla="*/ 2147483647 w 538"/>
                            <a:gd name="T1" fmla="*/ 0 h 551"/>
                            <a:gd name="T2" fmla="*/ 2147483647 w 538"/>
                            <a:gd name="T3" fmla="*/ 2147483647 h 551"/>
                            <a:gd name="T4" fmla="*/ 2147483647 w 538"/>
                            <a:gd name="T5" fmla="*/ 2147483647 h 551"/>
                            <a:gd name="T6" fmla="*/ 2147483647 w 538"/>
                            <a:gd name="T7" fmla="*/ 2147483647 h 551"/>
                            <a:gd name="T8" fmla="*/ 2147483647 w 538"/>
                            <a:gd name="T9" fmla="*/ 2147483647 h 551"/>
                            <a:gd name="T10" fmla="*/ 2147483647 w 538"/>
                            <a:gd name="T11" fmla="*/ 2147483647 h 551"/>
                            <a:gd name="T12" fmla="*/ 2147483647 w 538"/>
                            <a:gd name="T13" fmla="*/ 2147483647 h 551"/>
                            <a:gd name="T14" fmla="*/ 0 w 538"/>
                            <a:gd name="T15" fmla="*/ 2147483647 h 551"/>
                            <a:gd name="T16" fmla="*/ 2147483647 w 538"/>
                            <a:gd name="T17" fmla="*/ 0 h 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
                            <a:gd name="T28" fmla="*/ 0 h 551"/>
                            <a:gd name="T29" fmla="*/ 538 w 538"/>
                            <a:gd name="T30" fmla="*/ 551 h 5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 h="551">
                              <a:moveTo>
                                <a:pt x="62" y="0"/>
                              </a:moveTo>
                              <a:lnTo>
                                <a:pt x="538" y="35"/>
                              </a:lnTo>
                              <a:lnTo>
                                <a:pt x="538" y="76"/>
                              </a:lnTo>
                              <a:lnTo>
                                <a:pt x="514" y="538"/>
                              </a:lnTo>
                              <a:lnTo>
                                <a:pt x="265" y="523"/>
                              </a:lnTo>
                              <a:lnTo>
                                <a:pt x="90" y="515"/>
                              </a:lnTo>
                              <a:lnTo>
                                <a:pt x="72" y="551"/>
                              </a:lnTo>
                              <a:lnTo>
                                <a:pt x="0" y="545"/>
                              </a:lnTo>
                              <a:lnTo>
                                <a:pt x="62"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5" name="Freeform 219">
                          <a:extLst>
                            <a:ext uri="{FF2B5EF4-FFF2-40B4-BE49-F238E27FC236}">
                              <a16:creationId xmlns:a16="http://schemas.microsoft.com/office/drawing/2014/main" id="{F0537427-9EEE-915F-2E70-9C4920DC81B6}"/>
                            </a:ext>
                          </a:extLst>
                        </p:cNvPr>
                        <p:cNvSpPr>
                          <a:spLocks/>
                        </p:cNvSpPr>
                        <p:nvPr/>
                      </p:nvSpPr>
                      <p:spPr bwMode="auto">
                        <a:xfrm>
                          <a:off x="4423354" y="1363215"/>
                          <a:ext cx="821609" cy="549758"/>
                        </a:xfrm>
                        <a:custGeom>
                          <a:avLst/>
                          <a:gdLst>
                            <a:gd name="T0" fmla="*/ 2147483647 w 485"/>
                            <a:gd name="T1" fmla="*/ 0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0 w 485"/>
                            <a:gd name="T17" fmla="*/ 2147483647 h 291"/>
                            <a:gd name="T18" fmla="*/ 2147483647 w 485"/>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291"/>
                            <a:gd name="T32" fmla="*/ 485 w 485"/>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291">
                              <a:moveTo>
                                <a:pt x="16" y="0"/>
                              </a:moveTo>
                              <a:lnTo>
                                <a:pt x="442" y="14"/>
                              </a:lnTo>
                              <a:lnTo>
                                <a:pt x="458" y="50"/>
                              </a:lnTo>
                              <a:lnTo>
                                <a:pt x="458" y="78"/>
                              </a:lnTo>
                              <a:lnTo>
                                <a:pt x="479" y="142"/>
                              </a:lnTo>
                              <a:lnTo>
                                <a:pt x="479" y="185"/>
                              </a:lnTo>
                              <a:lnTo>
                                <a:pt x="485" y="213"/>
                              </a:lnTo>
                              <a:lnTo>
                                <a:pt x="485" y="291"/>
                              </a:lnTo>
                              <a:lnTo>
                                <a:pt x="0" y="291"/>
                              </a:lnTo>
                              <a:lnTo>
                                <a:pt x="16" y="0"/>
                              </a:lnTo>
                              <a:close/>
                            </a:path>
                          </a:pathLst>
                        </a:custGeom>
                        <a:solidFill>
                          <a:srgbClr val="E8EFF0"/>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6" name="Freeform 220">
                          <a:extLst>
                            <a:ext uri="{FF2B5EF4-FFF2-40B4-BE49-F238E27FC236}">
                              <a16:creationId xmlns:a16="http://schemas.microsoft.com/office/drawing/2014/main" id="{31CB7842-A577-5BDA-5211-3DA5D3073899}"/>
                            </a:ext>
                          </a:extLst>
                        </p:cNvPr>
                        <p:cNvSpPr>
                          <a:spLocks/>
                        </p:cNvSpPr>
                        <p:nvPr/>
                      </p:nvSpPr>
                      <p:spPr bwMode="auto">
                        <a:xfrm>
                          <a:off x="4394526" y="1912973"/>
                          <a:ext cx="908094" cy="594553"/>
                        </a:xfrm>
                        <a:custGeom>
                          <a:avLst/>
                          <a:gdLst>
                            <a:gd name="T0" fmla="*/ 2147483647 w 536"/>
                            <a:gd name="T1" fmla="*/ 0 h 313"/>
                            <a:gd name="T2" fmla="*/ 2147483647 w 536"/>
                            <a:gd name="T3" fmla="*/ 0 h 313"/>
                            <a:gd name="T4" fmla="*/ 2147483647 w 536"/>
                            <a:gd name="T5" fmla="*/ 2147483647 h 313"/>
                            <a:gd name="T6" fmla="*/ 2147483647 w 536"/>
                            <a:gd name="T7" fmla="*/ 2147483647 h 313"/>
                            <a:gd name="T8" fmla="*/ 2147483647 w 536"/>
                            <a:gd name="T9" fmla="*/ 2147483647 h 313"/>
                            <a:gd name="T10" fmla="*/ 2147483647 w 536"/>
                            <a:gd name="T11" fmla="*/ 2147483647 h 313"/>
                            <a:gd name="T12" fmla="*/ 2147483647 w 536"/>
                            <a:gd name="T13" fmla="*/ 2147483647 h 313"/>
                            <a:gd name="T14" fmla="*/ 2147483647 w 536"/>
                            <a:gd name="T15" fmla="*/ 2147483647 h 313"/>
                            <a:gd name="T16" fmla="*/ 2147483647 w 536"/>
                            <a:gd name="T17" fmla="*/ 2147483647 h 313"/>
                            <a:gd name="T18" fmla="*/ 2147483647 w 536"/>
                            <a:gd name="T19" fmla="*/ 2147483647 h 313"/>
                            <a:gd name="T20" fmla="*/ 2147483647 w 536"/>
                            <a:gd name="T21" fmla="*/ 2147483647 h 313"/>
                            <a:gd name="T22" fmla="*/ 2147483647 w 536"/>
                            <a:gd name="T23" fmla="*/ 2147483647 h 313"/>
                            <a:gd name="T24" fmla="*/ 2147483647 w 536"/>
                            <a:gd name="T25" fmla="*/ 2147483647 h 313"/>
                            <a:gd name="T26" fmla="*/ 0 w 536"/>
                            <a:gd name="T27" fmla="*/ 2147483647 h 313"/>
                            <a:gd name="T28" fmla="*/ 0 w 536"/>
                            <a:gd name="T29" fmla="*/ 2147483647 h 313"/>
                            <a:gd name="T30" fmla="*/ 2147483647 w 536"/>
                            <a:gd name="T31" fmla="*/ 0 h 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313"/>
                            <a:gd name="T50" fmla="*/ 536 w 536"/>
                            <a:gd name="T51" fmla="*/ 313 h 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313">
                              <a:moveTo>
                                <a:pt x="17" y="0"/>
                              </a:moveTo>
                              <a:lnTo>
                                <a:pt x="502" y="0"/>
                              </a:lnTo>
                              <a:lnTo>
                                <a:pt x="510" y="21"/>
                              </a:lnTo>
                              <a:lnTo>
                                <a:pt x="502" y="51"/>
                              </a:lnTo>
                              <a:lnTo>
                                <a:pt x="519" y="63"/>
                              </a:lnTo>
                              <a:lnTo>
                                <a:pt x="519" y="220"/>
                              </a:lnTo>
                              <a:lnTo>
                                <a:pt x="527" y="256"/>
                              </a:lnTo>
                              <a:lnTo>
                                <a:pt x="510" y="278"/>
                              </a:lnTo>
                              <a:lnTo>
                                <a:pt x="536" y="313"/>
                              </a:lnTo>
                              <a:lnTo>
                                <a:pt x="502" y="284"/>
                              </a:lnTo>
                              <a:lnTo>
                                <a:pt x="450" y="278"/>
                              </a:lnTo>
                              <a:lnTo>
                                <a:pt x="424" y="278"/>
                              </a:lnTo>
                              <a:lnTo>
                                <a:pt x="379" y="256"/>
                              </a:lnTo>
                              <a:lnTo>
                                <a:pt x="0" y="248"/>
                              </a:lnTo>
                              <a:lnTo>
                                <a:pt x="0" y="71"/>
                              </a:lnTo>
                              <a:lnTo>
                                <a:pt x="17"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7" name="Freeform 221">
                          <a:extLst>
                            <a:ext uri="{FF2B5EF4-FFF2-40B4-BE49-F238E27FC236}">
                              <a16:creationId xmlns:a16="http://schemas.microsoft.com/office/drawing/2014/main" id="{A7A7B3BD-7735-2848-D044-5385BF2E6E41}"/>
                            </a:ext>
                          </a:extLst>
                        </p:cNvPr>
                        <p:cNvSpPr>
                          <a:spLocks/>
                        </p:cNvSpPr>
                        <p:nvPr/>
                      </p:nvSpPr>
                      <p:spPr bwMode="auto">
                        <a:xfrm>
                          <a:off x="4362094" y="2385357"/>
                          <a:ext cx="1090072" cy="578264"/>
                        </a:xfrm>
                        <a:custGeom>
                          <a:avLst/>
                          <a:gdLst>
                            <a:gd name="T0" fmla="*/ 2147483647 w 643"/>
                            <a:gd name="T1" fmla="*/ 2147483647 h 306"/>
                            <a:gd name="T2" fmla="*/ 0 w 643"/>
                            <a:gd name="T3" fmla="*/ 2147483647 h 306"/>
                            <a:gd name="T4" fmla="*/ 2147483647 w 643"/>
                            <a:gd name="T5" fmla="*/ 0 h 306"/>
                            <a:gd name="T6" fmla="*/ 2147483647 w 643"/>
                            <a:gd name="T7" fmla="*/ 2147483647 h 306"/>
                            <a:gd name="T8" fmla="*/ 2147483647 w 643"/>
                            <a:gd name="T9" fmla="*/ 2147483647 h 306"/>
                            <a:gd name="T10" fmla="*/ 2147483647 w 643"/>
                            <a:gd name="T11" fmla="*/ 2147483647 h 306"/>
                            <a:gd name="T12" fmla="*/ 2147483647 w 643"/>
                            <a:gd name="T13" fmla="*/ 2147483647 h 306"/>
                            <a:gd name="T14" fmla="*/ 2147483647 w 643"/>
                            <a:gd name="T15" fmla="*/ 2147483647 h 306"/>
                            <a:gd name="T16" fmla="*/ 2147483647 w 643"/>
                            <a:gd name="T17" fmla="*/ 2147483647 h 306"/>
                            <a:gd name="T18" fmla="*/ 2147483647 w 643"/>
                            <a:gd name="T19" fmla="*/ 2147483647 h 306"/>
                            <a:gd name="T20" fmla="*/ 2147483647 w 643"/>
                            <a:gd name="T21" fmla="*/ 2147483647 h 306"/>
                            <a:gd name="T22" fmla="*/ 2147483647 w 643"/>
                            <a:gd name="T23" fmla="*/ 2147483647 h 306"/>
                            <a:gd name="T24" fmla="*/ 2147483647 w 643"/>
                            <a:gd name="T25" fmla="*/ 2147483647 h 306"/>
                            <a:gd name="T26" fmla="*/ 2147483647 w 643"/>
                            <a:gd name="T27" fmla="*/ 2147483647 h 306"/>
                            <a:gd name="T28" fmla="*/ 2147483647 w 643"/>
                            <a:gd name="T29" fmla="*/ 2147483647 h 306"/>
                            <a:gd name="T30" fmla="*/ 2147483647 w 643"/>
                            <a:gd name="T31" fmla="*/ 2147483647 h 3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3"/>
                            <a:gd name="T49" fmla="*/ 0 h 306"/>
                            <a:gd name="T50" fmla="*/ 643 w 643"/>
                            <a:gd name="T51" fmla="*/ 306 h 3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3" h="306">
                              <a:moveTo>
                                <a:pt x="133" y="207"/>
                              </a:moveTo>
                              <a:lnTo>
                                <a:pt x="0" y="193"/>
                              </a:lnTo>
                              <a:lnTo>
                                <a:pt x="19" y="0"/>
                              </a:lnTo>
                              <a:lnTo>
                                <a:pt x="398" y="8"/>
                              </a:lnTo>
                              <a:lnTo>
                                <a:pt x="442" y="30"/>
                              </a:lnTo>
                              <a:lnTo>
                                <a:pt x="469" y="30"/>
                              </a:lnTo>
                              <a:lnTo>
                                <a:pt x="520" y="36"/>
                              </a:lnTo>
                              <a:lnTo>
                                <a:pt x="555" y="66"/>
                              </a:lnTo>
                              <a:lnTo>
                                <a:pt x="571" y="129"/>
                              </a:lnTo>
                              <a:lnTo>
                                <a:pt x="600" y="179"/>
                              </a:lnTo>
                              <a:lnTo>
                                <a:pt x="600" y="214"/>
                              </a:lnTo>
                              <a:lnTo>
                                <a:pt x="610" y="256"/>
                              </a:lnTo>
                              <a:lnTo>
                                <a:pt x="610" y="278"/>
                              </a:lnTo>
                              <a:lnTo>
                                <a:pt x="643" y="306"/>
                              </a:lnTo>
                              <a:lnTo>
                                <a:pt x="133" y="306"/>
                              </a:lnTo>
                              <a:lnTo>
                                <a:pt x="133" y="207"/>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8" name="Freeform 222">
                          <a:extLst>
                            <a:ext uri="{FF2B5EF4-FFF2-40B4-BE49-F238E27FC236}">
                              <a16:creationId xmlns:a16="http://schemas.microsoft.com/office/drawing/2014/main" id="{44F630E3-F498-7995-A59B-CC6805428118}"/>
                            </a:ext>
                          </a:extLst>
                        </p:cNvPr>
                        <p:cNvSpPr>
                          <a:spLocks/>
                        </p:cNvSpPr>
                        <p:nvPr/>
                      </p:nvSpPr>
                      <p:spPr bwMode="auto">
                        <a:xfrm>
                          <a:off x="4572901" y="2963622"/>
                          <a:ext cx="971156" cy="478493"/>
                        </a:xfrm>
                        <a:custGeom>
                          <a:avLst/>
                          <a:gdLst>
                            <a:gd name="T0" fmla="*/ 2147483647 w 573"/>
                            <a:gd name="T1" fmla="*/ 0 h 252"/>
                            <a:gd name="T2" fmla="*/ 2147483647 w 573"/>
                            <a:gd name="T3" fmla="*/ 0 h 252"/>
                            <a:gd name="T4" fmla="*/ 2147483647 w 573"/>
                            <a:gd name="T5" fmla="*/ 2147483647 h 252"/>
                            <a:gd name="T6" fmla="*/ 2147483647 w 573"/>
                            <a:gd name="T7" fmla="*/ 2147483647 h 252"/>
                            <a:gd name="T8" fmla="*/ 2147483647 w 573"/>
                            <a:gd name="T9" fmla="*/ 2147483647 h 252"/>
                            <a:gd name="T10" fmla="*/ 2147483647 w 573"/>
                            <a:gd name="T11" fmla="*/ 2147483647 h 252"/>
                            <a:gd name="T12" fmla="*/ 0 w 573"/>
                            <a:gd name="T13" fmla="*/ 2147483647 h 252"/>
                            <a:gd name="T14" fmla="*/ 2147483647 w 573"/>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573"/>
                            <a:gd name="T25" fmla="*/ 0 h 252"/>
                            <a:gd name="T26" fmla="*/ 573 w 573"/>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3" h="252">
                              <a:moveTo>
                                <a:pt x="9" y="0"/>
                              </a:moveTo>
                              <a:lnTo>
                                <a:pt x="519" y="0"/>
                              </a:lnTo>
                              <a:lnTo>
                                <a:pt x="546" y="21"/>
                              </a:lnTo>
                              <a:lnTo>
                                <a:pt x="528" y="41"/>
                              </a:lnTo>
                              <a:lnTo>
                                <a:pt x="573" y="77"/>
                              </a:lnTo>
                              <a:lnTo>
                                <a:pt x="573" y="252"/>
                              </a:lnTo>
                              <a:lnTo>
                                <a:pt x="0" y="252"/>
                              </a:lnTo>
                              <a:lnTo>
                                <a:pt x="9" y="0"/>
                              </a:lnTo>
                              <a:close/>
                            </a:path>
                          </a:pathLst>
                        </a:custGeom>
                        <a:solidFill>
                          <a:schemeClr val="accent3">
                            <a:lumMod val="40000"/>
                            <a:lumOff val="6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49" name="Freeform 223">
                          <a:extLst>
                            <a:ext uri="{FF2B5EF4-FFF2-40B4-BE49-F238E27FC236}">
                              <a16:creationId xmlns:a16="http://schemas.microsoft.com/office/drawing/2014/main" id="{ECBB6F2A-FD68-3EC8-92A7-90D0C812310B}"/>
                            </a:ext>
                          </a:extLst>
                        </p:cNvPr>
                        <p:cNvSpPr>
                          <a:spLocks/>
                        </p:cNvSpPr>
                        <p:nvPr/>
                      </p:nvSpPr>
                      <p:spPr bwMode="auto">
                        <a:xfrm>
                          <a:off x="4450380" y="3429897"/>
                          <a:ext cx="1135117" cy="700433"/>
                        </a:xfrm>
                        <a:custGeom>
                          <a:avLst/>
                          <a:gdLst>
                            <a:gd name="T0" fmla="*/ 2147483647 w 670"/>
                            <a:gd name="T1" fmla="*/ 2147483647 h 369"/>
                            <a:gd name="T2" fmla="*/ 2147483647 w 670"/>
                            <a:gd name="T3" fmla="*/ 2147483647 h 369"/>
                            <a:gd name="T4" fmla="*/ 2147483647 w 670"/>
                            <a:gd name="T5" fmla="*/ 2147483647 h 369"/>
                            <a:gd name="T6" fmla="*/ 2147483647 w 670"/>
                            <a:gd name="T7" fmla="*/ 2147483647 h 369"/>
                            <a:gd name="T8" fmla="*/ 2147483647 w 670"/>
                            <a:gd name="T9" fmla="*/ 2147483647 h 369"/>
                            <a:gd name="T10" fmla="*/ 2147483647 w 670"/>
                            <a:gd name="T11" fmla="*/ 2147483647 h 369"/>
                            <a:gd name="T12" fmla="*/ 2147483647 w 670"/>
                            <a:gd name="T13" fmla="*/ 2147483647 h 369"/>
                            <a:gd name="T14" fmla="*/ 2147483647 w 670"/>
                            <a:gd name="T15" fmla="*/ 2147483647 h 369"/>
                            <a:gd name="T16" fmla="*/ 2147483647 w 670"/>
                            <a:gd name="T17" fmla="*/ 2147483647 h 369"/>
                            <a:gd name="T18" fmla="*/ 2147483647 w 670"/>
                            <a:gd name="T19" fmla="*/ 2147483647 h 369"/>
                            <a:gd name="T20" fmla="*/ 2147483647 w 670"/>
                            <a:gd name="T21" fmla="*/ 2147483647 h 369"/>
                            <a:gd name="T22" fmla="*/ 2147483647 w 670"/>
                            <a:gd name="T23" fmla="*/ 2147483647 h 369"/>
                            <a:gd name="T24" fmla="*/ 2147483647 w 670"/>
                            <a:gd name="T25" fmla="*/ 2147483647 h 369"/>
                            <a:gd name="T26" fmla="*/ 2147483647 w 670"/>
                            <a:gd name="T27" fmla="*/ 2147483647 h 369"/>
                            <a:gd name="T28" fmla="*/ 2147483647 w 670"/>
                            <a:gd name="T29" fmla="*/ 2147483647 h 369"/>
                            <a:gd name="T30" fmla="*/ 2147483647 w 670"/>
                            <a:gd name="T31" fmla="*/ 2147483647 h 369"/>
                            <a:gd name="T32" fmla="*/ 2147483647 w 670"/>
                            <a:gd name="T33" fmla="*/ 2147483647 h 369"/>
                            <a:gd name="T34" fmla="*/ 2147483647 w 670"/>
                            <a:gd name="T35" fmla="*/ 2147483647 h 369"/>
                            <a:gd name="T36" fmla="*/ 2147483647 w 670"/>
                            <a:gd name="T37" fmla="*/ 2147483647 h 369"/>
                            <a:gd name="T38" fmla="*/ 2147483647 w 670"/>
                            <a:gd name="T39" fmla="*/ 2147483647 h 369"/>
                            <a:gd name="T40" fmla="*/ 2147483647 w 670"/>
                            <a:gd name="T41" fmla="*/ 2147483647 h 369"/>
                            <a:gd name="T42" fmla="*/ 0 w 670"/>
                            <a:gd name="T43" fmla="*/ 2147483647 h 369"/>
                            <a:gd name="T44" fmla="*/ 0 w 670"/>
                            <a:gd name="T45" fmla="*/ 0 h 369"/>
                            <a:gd name="T46" fmla="*/ 2147483647 w 670"/>
                            <a:gd name="T47" fmla="*/ 2147483647 h 3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0"/>
                            <a:gd name="T73" fmla="*/ 0 h 369"/>
                            <a:gd name="T74" fmla="*/ 670 w 670"/>
                            <a:gd name="T75" fmla="*/ 369 h 3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0" h="369">
                              <a:moveTo>
                                <a:pt x="72" y="6"/>
                              </a:moveTo>
                              <a:lnTo>
                                <a:pt x="645" y="6"/>
                              </a:lnTo>
                              <a:lnTo>
                                <a:pt x="653" y="70"/>
                              </a:lnTo>
                              <a:lnTo>
                                <a:pt x="662" y="149"/>
                              </a:lnTo>
                              <a:lnTo>
                                <a:pt x="670" y="262"/>
                              </a:lnTo>
                              <a:lnTo>
                                <a:pt x="662" y="353"/>
                              </a:lnTo>
                              <a:lnTo>
                                <a:pt x="670" y="369"/>
                              </a:lnTo>
                              <a:lnTo>
                                <a:pt x="645" y="353"/>
                              </a:lnTo>
                              <a:lnTo>
                                <a:pt x="618" y="347"/>
                              </a:lnTo>
                              <a:lnTo>
                                <a:pt x="582" y="347"/>
                              </a:lnTo>
                              <a:lnTo>
                                <a:pt x="530" y="369"/>
                              </a:lnTo>
                              <a:lnTo>
                                <a:pt x="519" y="347"/>
                              </a:lnTo>
                              <a:lnTo>
                                <a:pt x="476" y="339"/>
                              </a:lnTo>
                              <a:lnTo>
                                <a:pt x="463" y="361"/>
                              </a:lnTo>
                              <a:lnTo>
                                <a:pt x="417" y="312"/>
                              </a:lnTo>
                              <a:lnTo>
                                <a:pt x="381" y="325"/>
                              </a:lnTo>
                              <a:lnTo>
                                <a:pt x="372" y="303"/>
                              </a:lnTo>
                              <a:lnTo>
                                <a:pt x="284" y="282"/>
                              </a:lnTo>
                              <a:lnTo>
                                <a:pt x="232" y="254"/>
                              </a:lnTo>
                              <a:lnTo>
                                <a:pt x="214" y="240"/>
                              </a:lnTo>
                              <a:lnTo>
                                <a:pt x="223" y="63"/>
                              </a:lnTo>
                              <a:lnTo>
                                <a:pt x="0" y="41"/>
                              </a:lnTo>
                              <a:lnTo>
                                <a:pt x="0" y="0"/>
                              </a:lnTo>
                              <a:lnTo>
                                <a:pt x="72" y="6"/>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50" name="Freeform 224">
                          <a:extLst>
                            <a:ext uri="{FF2B5EF4-FFF2-40B4-BE49-F238E27FC236}">
                              <a16:creationId xmlns:a16="http://schemas.microsoft.com/office/drawing/2014/main" id="{FF8CF9C9-ECB9-D63F-1468-547A46F17CBF}"/>
                            </a:ext>
                          </a:extLst>
                        </p:cNvPr>
                        <p:cNvSpPr>
                          <a:spLocks/>
                        </p:cNvSpPr>
                        <p:nvPr/>
                      </p:nvSpPr>
                      <p:spPr bwMode="auto">
                        <a:xfrm>
                          <a:off x="5172892" y="1296021"/>
                          <a:ext cx="774763" cy="1034360"/>
                        </a:xfrm>
                        <a:custGeom>
                          <a:avLst/>
                          <a:gdLst>
                            <a:gd name="T0" fmla="*/ 2147483647 w 457"/>
                            <a:gd name="T1" fmla="*/ 2147483647 h 546"/>
                            <a:gd name="T2" fmla="*/ 2147483647 w 457"/>
                            <a:gd name="T3" fmla="*/ 2147483647 h 546"/>
                            <a:gd name="T4" fmla="*/ 2147483647 w 457"/>
                            <a:gd name="T5" fmla="*/ 2147483647 h 546"/>
                            <a:gd name="T6" fmla="*/ 2147483647 w 457"/>
                            <a:gd name="T7" fmla="*/ 2147483647 h 546"/>
                            <a:gd name="T8" fmla="*/ 2147483647 w 457"/>
                            <a:gd name="T9" fmla="*/ 2147483647 h 546"/>
                            <a:gd name="T10" fmla="*/ 2147483647 w 457"/>
                            <a:gd name="T11" fmla="*/ 2147483647 h 546"/>
                            <a:gd name="T12" fmla="*/ 2147483647 w 457"/>
                            <a:gd name="T13" fmla="*/ 2147483647 h 546"/>
                            <a:gd name="T14" fmla="*/ 2147483647 w 457"/>
                            <a:gd name="T15" fmla="*/ 2147483647 h 546"/>
                            <a:gd name="T16" fmla="*/ 2147483647 w 457"/>
                            <a:gd name="T17" fmla="*/ 2147483647 h 546"/>
                            <a:gd name="T18" fmla="*/ 2147483647 w 457"/>
                            <a:gd name="T19" fmla="*/ 2147483647 h 546"/>
                            <a:gd name="T20" fmla="*/ 2147483647 w 457"/>
                            <a:gd name="T21" fmla="*/ 2147483647 h 546"/>
                            <a:gd name="T22" fmla="*/ 2147483647 w 457"/>
                            <a:gd name="T23" fmla="*/ 2147483647 h 546"/>
                            <a:gd name="T24" fmla="*/ 2147483647 w 457"/>
                            <a:gd name="T25" fmla="*/ 2147483647 h 546"/>
                            <a:gd name="T26" fmla="*/ 2147483647 w 457"/>
                            <a:gd name="T27" fmla="*/ 2147483647 h 546"/>
                            <a:gd name="T28" fmla="*/ 2147483647 w 457"/>
                            <a:gd name="T29" fmla="*/ 2147483647 h 546"/>
                            <a:gd name="T30" fmla="*/ 2147483647 w 457"/>
                            <a:gd name="T31" fmla="*/ 2147483647 h 546"/>
                            <a:gd name="T32" fmla="*/ 2147483647 w 457"/>
                            <a:gd name="T33" fmla="*/ 2147483647 h 546"/>
                            <a:gd name="T34" fmla="*/ 2147483647 w 457"/>
                            <a:gd name="T35" fmla="*/ 2147483647 h 546"/>
                            <a:gd name="T36" fmla="*/ 2147483647 w 457"/>
                            <a:gd name="T37" fmla="*/ 2147483647 h 546"/>
                            <a:gd name="T38" fmla="*/ 0 w 457"/>
                            <a:gd name="T39" fmla="*/ 2147483647 h 546"/>
                            <a:gd name="T40" fmla="*/ 2147483647 w 457"/>
                            <a:gd name="T41" fmla="*/ 2147483647 h 546"/>
                            <a:gd name="T42" fmla="*/ 2147483647 w 457"/>
                            <a:gd name="T43" fmla="*/ 0 h 546"/>
                            <a:gd name="T44" fmla="*/ 2147483647 w 457"/>
                            <a:gd name="T45" fmla="*/ 2147483647 h 546"/>
                            <a:gd name="T46" fmla="*/ 2147483647 w 457"/>
                            <a:gd name="T47" fmla="*/ 2147483647 h 546"/>
                            <a:gd name="T48" fmla="*/ 2147483647 w 457"/>
                            <a:gd name="T49" fmla="*/ 2147483647 h 546"/>
                            <a:gd name="T50" fmla="*/ 2147483647 w 457"/>
                            <a:gd name="T51" fmla="*/ 2147483647 h 546"/>
                            <a:gd name="T52" fmla="*/ 2147483647 w 457"/>
                            <a:gd name="T53" fmla="*/ 2147483647 h 546"/>
                            <a:gd name="T54" fmla="*/ 2147483647 w 457"/>
                            <a:gd name="T55" fmla="*/ 2147483647 h 546"/>
                            <a:gd name="T56" fmla="*/ 2147483647 w 457"/>
                            <a:gd name="T57" fmla="*/ 2147483647 h 546"/>
                            <a:gd name="T58" fmla="*/ 2147483647 w 457"/>
                            <a:gd name="T59" fmla="*/ 2147483647 h 5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7"/>
                            <a:gd name="T91" fmla="*/ 0 h 546"/>
                            <a:gd name="T92" fmla="*/ 457 w 457"/>
                            <a:gd name="T93" fmla="*/ 546 h 5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7" h="546">
                              <a:moveTo>
                                <a:pt x="323" y="248"/>
                              </a:moveTo>
                              <a:lnTo>
                                <a:pt x="323" y="305"/>
                              </a:lnTo>
                              <a:lnTo>
                                <a:pt x="287" y="341"/>
                              </a:lnTo>
                              <a:lnTo>
                                <a:pt x="307" y="347"/>
                              </a:lnTo>
                              <a:lnTo>
                                <a:pt x="298" y="419"/>
                              </a:lnTo>
                              <a:lnTo>
                                <a:pt x="352" y="476"/>
                              </a:lnTo>
                              <a:lnTo>
                                <a:pt x="394" y="490"/>
                              </a:lnTo>
                              <a:lnTo>
                                <a:pt x="403" y="524"/>
                              </a:lnTo>
                              <a:lnTo>
                                <a:pt x="59" y="546"/>
                              </a:lnTo>
                              <a:lnTo>
                                <a:pt x="59" y="389"/>
                              </a:lnTo>
                              <a:lnTo>
                                <a:pt x="42" y="377"/>
                              </a:lnTo>
                              <a:lnTo>
                                <a:pt x="50" y="347"/>
                              </a:lnTo>
                              <a:lnTo>
                                <a:pt x="42" y="326"/>
                              </a:lnTo>
                              <a:lnTo>
                                <a:pt x="42" y="248"/>
                              </a:lnTo>
                              <a:lnTo>
                                <a:pt x="36" y="220"/>
                              </a:lnTo>
                              <a:lnTo>
                                <a:pt x="36" y="199"/>
                              </a:lnTo>
                              <a:lnTo>
                                <a:pt x="36" y="177"/>
                              </a:lnTo>
                              <a:lnTo>
                                <a:pt x="16" y="113"/>
                              </a:lnTo>
                              <a:lnTo>
                                <a:pt x="16" y="86"/>
                              </a:lnTo>
                              <a:lnTo>
                                <a:pt x="0" y="50"/>
                              </a:lnTo>
                              <a:lnTo>
                                <a:pt x="132" y="35"/>
                              </a:lnTo>
                              <a:lnTo>
                                <a:pt x="156" y="0"/>
                              </a:lnTo>
                              <a:lnTo>
                                <a:pt x="174" y="58"/>
                              </a:lnTo>
                              <a:lnTo>
                                <a:pt x="272" y="78"/>
                              </a:lnTo>
                              <a:lnTo>
                                <a:pt x="307" y="121"/>
                              </a:lnTo>
                              <a:lnTo>
                                <a:pt x="386" y="105"/>
                              </a:lnTo>
                              <a:lnTo>
                                <a:pt x="403" y="121"/>
                              </a:lnTo>
                              <a:lnTo>
                                <a:pt x="457" y="113"/>
                              </a:lnTo>
                              <a:lnTo>
                                <a:pt x="332" y="242"/>
                              </a:lnTo>
                              <a:lnTo>
                                <a:pt x="323" y="248"/>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51" name="Freeform 225">
                          <a:extLst>
                            <a:ext uri="{FF2B5EF4-FFF2-40B4-BE49-F238E27FC236}">
                              <a16:creationId xmlns:a16="http://schemas.microsoft.com/office/drawing/2014/main" id="{0E21097D-2870-0212-36A8-0D479CB7F319}"/>
                            </a:ext>
                          </a:extLst>
                        </p:cNvPr>
                        <p:cNvSpPr>
                          <a:spLocks/>
                        </p:cNvSpPr>
                        <p:nvPr/>
                      </p:nvSpPr>
                      <p:spPr bwMode="auto">
                        <a:xfrm>
                          <a:off x="5257574" y="2289658"/>
                          <a:ext cx="745934" cy="621024"/>
                        </a:xfrm>
                        <a:custGeom>
                          <a:avLst/>
                          <a:gdLst>
                            <a:gd name="T0" fmla="*/ 2147483647 w 440"/>
                            <a:gd name="T1" fmla="*/ 2147483647 h 328"/>
                            <a:gd name="T2" fmla="*/ 2147483647 w 440"/>
                            <a:gd name="T3" fmla="*/ 2147483647 h 328"/>
                            <a:gd name="T4" fmla="*/ 2147483647 w 440"/>
                            <a:gd name="T5" fmla="*/ 2147483647 h 328"/>
                            <a:gd name="T6" fmla="*/ 2147483647 w 440"/>
                            <a:gd name="T7" fmla="*/ 2147483647 h 328"/>
                            <a:gd name="T8" fmla="*/ 2147483647 w 440"/>
                            <a:gd name="T9" fmla="*/ 2147483647 h 328"/>
                            <a:gd name="T10" fmla="*/ 2147483647 w 440"/>
                            <a:gd name="T11" fmla="*/ 2147483647 h 328"/>
                            <a:gd name="T12" fmla="*/ 2147483647 w 440"/>
                            <a:gd name="T13" fmla="*/ 2147483647 h 328"/>
                            <a:gd name="T14" fmla="*/ 2147483647 w 440"/>
                            <a:gd name="T15" fmla="*/ 2147483647 h 328"/>
                            <a:gd name="T16" fmla="*/ 2147483647 w 440"/>
                            <a:gd name="T17" fmla="*/ 2147483647 h 328"/>
                            <a:gd name="T18" fmla="*/ 2147483647 w 440"/>
                            <a:gd name="T19" fmla="*/ 2147483647 h 328"/>
                            <a:gd name="T20" fmla="*/ 2147483647 w 440"/>
                            <a:gd name="T21" fmla="*/ 2147483647 h 328"/>
                            <a:gd name="T22" fmla="*/ 2147483647 w 440"/>
                            <a:gd name="T23" fmla="*/ 2147483647 h 328"/>
                            <a:gd name="T24" fmla="*/ 2147483647 w 440"/>
                            <a:gd name="T25" fmla="*/ 2147483647 h 328"/>
                            <a:gd name="T26" fmla="*/ 2147483647 w 440"/>
                            <a:gd name="T27" fmla="*/ 2147483647 h 328"/>
                            <a:gd name="T28" fmla="*/ 2147483647 w 440"/>
                            <a:gd name="T29" fmla="*/ 2147483647 h 328"/>
                            <a:gd name="T30" fmla="*/ 2147483647 w 440"/>
                            <a:gd name="T31" fmla="*/ 2147483647 h 328"/>
                            <a:gd name="T32" fmla="*/ 2147483647 w 440"/>
                            <a:gd name="T33" fmla="*/ 2147483647 h 328"/>
                            <a:gd name="T34" fmla="*/ 0 w 440"/>
                            <a:gd name="T35" fmla="*/ 2147483647 h 328"/>
                            <a:gd name="T36" fmla="*/ 2147483647 w 440"/>
                            <a:gd name="T37" fmla="*/ 2147483647 h 328"/>
                            <a:gd name="T38" fmla="*/ 2147483647 w 440"/>
                            <a:gd name="T39" fmla="*/ 2147483647 h 328"/>
                            <a:gd name="T40" fmla="*/ 2147483647 w 440"/>
                            <a:gd name="T41" fmla="*/ 0 h 328"/>
                            <a:gd name="T42" fmla="*/ 2147483647 w 440"/>
                            <a:gd name="T43" fmla="*/ 2147483647 h 328"/>
                            <a:gd name="T44" fmla="*/ 2147483647 w 440"/>
                            <a:gd name="T45" fmla="*/ 2147483647 h 328"/>
                            <a:gd name="T46" fmla="*/ 2147483647 w 440"/>
                            <a:gd name="T47" fmla="*/ 2147483647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0"/>
                            <a:gd name="T73" fmla="*/ 0 h 328"/>
                            <a:gd name="T74" fmla="*/ 440 w 440"/>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0" h="328">
                              <a:moveTo>
                                <a:pt x="389" y="80"/>
                              </a:moveTo>
                              <a:lnTo>
                                <a:pt x="407" y="80"/>
                              </a:lnTo>
                              <a:lnTo>
                                <a:pt x="415" y="102"/>
                              </a:lnTo>
                              <a:lnTo>
                                <a:pt x="425" y="129"/>
                              </a:lnTo>
                              <a:lnTo>
                                <a:pt x="440" y="144"/>
                              </a:lnTo>
                              <a:lnTo>
                                <a:pt x="415" y="207"/>
                              </a:lnTo>
                              <a:lnTo>
                                <a:pt x="389" y="229"/>
                              </a:lnTo>
                              <a:lnTo>
                                <a:pt x="398" y="250"/>
                              </a:lnTo>
                              <a:lnTo>
                                <a:pt x="371" y="286"/>
                              </a:lnTo>
                              <a:lnTo>
                                <a:pt x="363" y="322"/>
                              </a:lnTo>
                              <a:lnTo>
                                <a:pt x="345" y="306"/>
                              </a:lnTo>
                              <a:lnTo>
                                <a:pt x="82" y="328"/>
                              </a:lnTo>
                              <a:lnTo>
                                <a:pt x="82" y="306"/>
                              </a:lnTo>
                              <a:lnTo>
                                <a:pt x="72" y="264"/>
                              </a:lnTo>
                              <a:lnTo>
                                <a:pt x="72" y="229"/>
                              </a:lnTo>
                              <a:lnTo>
                                <a:pt x="43" y="179"/>
                              </a:lnTo>
                              <a:lnTo>
                                <a:pt x="27" y="116"/>
                              </a:lnTo>
                              <a:lnTo>
                                <a:pt x="0" y="80"/>
                              </a:lnTo>
                              <a:lnTo>
                                <a:pt x="18" y="58"/>
                              </a:lnTo>
                              <a:lnTo>
                                <a:pt x="9" y="23"/>
                              </a:lnTo>
                              <a:lnTo>
                                <a:pt x="353" y="0"/>
                              </a:lnTo>
                              <a:lnTo>
                                <a:pt x="380" y="23"/>
                              </a:lnTo>
                              <a:lnTo>
                                <a:pt x="371" y="44"/>
                              </a:lnTo>
                              <a:lnTo>
                                <a:pt x="389" y="80"/>
                              </a:lnTo>
                              <a:close/>
                            </a:path>
                          </a:pathLst>
                        </a:custGeom>
                        <a:solidFill>
                          <a:schemeClr val="accent3">
                            <a:lumMod val="40000"/>
                            <a:lumOff val="60000"/>
                          </a:schemeClr>
                        </a:solidFill>
                        <a:ln w="12700">
                          <a:solidFill>
                            <a:sysClr val="windowText" lastClr="000000"/>
                          </a:solidFill>
                          <a:round/>
                          <a:headEnd/>
                          <a:tailEnd/>
                        </a:ln>
                      </p:spPr>
                      <p:txBody>
                        <a:bodyPr/>
                        <a:lstStyle/>
                        <a:p>
                          <a:pPr>
                            <a:buClrTx/>
                            <a:defRPr/>
                          </a:pPr>
                          <a:endParaRPr lang="en-US" sz="1200" dirty="0">
                            <a:solidFill>
                              <a:prstClr val="white"/>
                            </a:solidFill>
                            <a:latin typeface="Calibri"/>
                            <a:ea typeface="ＭＳ Ｐゴシック" pitchFamily="34" charset="-128"/>
                            <a:cs typeface="+mn-cs"/>
                          </a:endParaRPr>
                        </a:p>
                      </p:txBody>
                    </p:sp>
                    <p:sp>
                      <p:nvSpPr>
                        <p:cNvPr id="35852" name="Freeform 226">
                          <a:extLst>
                            <a:ext uri="{FF2B5EF4-FFF2-40B4-BE49-F238E27FC236}">
                              <a16:creationId xmlns:a16="http://schemas.microsoft.com/office/drawing/2014/main" id="{308B9128-E839-1972-2994-87139BF3AFB1}"/>
                            </a:ext>
                          </a:extLst>
                        </p:cNvPr>
                        <p:cNvSpPr>
                          <a:spLocks/>
                        </p:cNvSpPr>
                        <p:nvPr/>
                      </p:nvSpPr>
                      <p:spPr bwMode="auto">
                        <a:xfrm>
                          <a:off x="5396312" y="2869959"/>
                          <a:ext cx="834220" cy="718757"/>
                        </a:xfrm>
                        <a:custGeom>
                          <a:avLst/>
                          <a:gdLst>
                            <a:gd name="T0" fmla="*/ 2147483647 w 492"/>
                            <a:gd name="T1" fmla="*/ 2147483647 h 379"/>
                            <a:gd name="T2" fmla="*/ 2147483647 w 492"/>
                            <a:gd name="T3" fmla="*/ 2147483647 h 379"/>
                            <a:gd name="T4" fmla="*/ 2147483647 w 492"/>
                            <a:gd name="T5" fmla="*/ 2147483647 h 379"/>
                            <a:gd name="T6" fmla="*/ 2147483647 w 492"/>
                            <a:gd name="T7" fmla="*/ 2147483647 h 379"/>
                            <a:gd name="T8" fmla="*/ 2147483647 w 492"/>
                            <a:gd name="T9" fmla="*/ 2147483647 h 379"/>
                            <a:gd name="T10" fmla="*/ 2147483647 w 492"/>
                            <a:gd name="T11" fmla="*/ 2147483647 h 379"/>
                            <a:gd name="T12" fmla="*/ 0 w 492"/>
                            <a:gd name="T13" fmla="*/ 2147483647 h 379"/>
                            <a:gd name="T14" fmla="*/ 2147483647 w 492"/>
                            <a:gd name="T15" fmla="*/ 0 h 379"/>
                            <a:gd name="T16" fmla="*/ 2147483647 w 492"/>
                            <a:gd name="T17" fmla="*/ 2147483647 h 379"/>
                            <a:gd name="T18" fmla="*/ 2147483647 w 492"/>
                            <a:gd name="T19" fmla="*/ 2147483647 h 379"/>
                            <a:gd name="T20" fmla="*/ 2147483647 w 492"/>
                            <a:gd name="T21" fmla="*/ 2147483647 h 379"/>
                            <a:gd name="T22" fmla="*/ 2147483647 w 492"/>
                            <a:gd name="T23" fmla="*/ 2147483647 h 379"/>
                            <a:gd name="T24" fmla="*/ 2147483647 w 492"/>
                            <a:gd name="T25" fmla="*/ 2147483647 h 379"/>
                            <a:gd name="T26" fmla="*/ 2147483647 w 492"/>
                            <a:gd name="T27" fmla="*/ 2147483647 h 379"/>
                            <a:gd name="T28" fmla="*/ 2147483647 w 492"/>
                            <a:gd name="T29" fmla="*/ 2147483647 h 379"/>
                            <a:gd name="T30" fmla="*/ 2147483647 w 492"/>
                            <a:gd name="T31" fmla="*/ 2147483647 h 379"/>
                            <a:gd name="T32" fmla="*/ 2147483647 w 492"/>
                            <a:gd name="T33" fmla="*/ 2147483647 h 379"/>
                            <a:gd name="T34" fmla="*/ 2147483647 w 492"/>
                            <a:gd name="T35" fmla="*/ 2147483647 h 379"/>
                            <a:gd name="T36" fmla="*/ 2147483647 w 492"/>
                            <a:gd name="T37" fmla="*/ 2147483647 h 379"/>
                            <a:gd name="T38" fmla="*/ 2147483647 w 492"/>
                            <a:gd name="T39" fmla="*/ 2147483647 h 379"/>
                            <a:gd name="T40" fmla="*/ 2147483647 w 492"/>
                            <a:gd name="T41" fmla="*/ 2147483647 h 379"/>
                            <a:gd name="T42" fmla="*/ 2147483647 w 492"/>
                            <a:gd name="T43" fmla="*/ 2147483647 h 379"/>
                            <a:gd name="T44" fmla="*/ 2147483647 w 492"/>
                            <a:gd name="T45" fmla="*/ 2147483647 h 379"/>
                            <a:gd name="T46" fmla="*/ 2147483647 w 492"/>
                            <a:gd name="T47" fmla="*/ 2147483647 h 379"/>
                            <a:gd name="T48" fmla="*/ 2147483647 w 492"/>
                            <a:gd name="T49" fmla="*/ 2147483647 h 379"/>
                            <a:gd name="T50" fmla="*/ 2147483647 w 492"/>
                            <a:gd name="T51" fmla="*/ 2147483647 h 3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2"/>
                            <a:gd name="T79" fmla="*/ 0 h 379"/>
                            <a:gd name="T80" fmla="*/ 492 w 492"/>
                            <a:gd name="T81" fmla="*/ 379 h 3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2" h="379">
                              <a:moveTo>
                                <a:pt x="394" y="338"/>
                              </a:moveTo>
                              <a:lnTo>
                                <a:pt x="95" y="366"/>
                              </a:lnTo>
                              <a:lnTo>
                                <a:pt x="87" y="303"/>
                              </a:lnTo>
                              <a:lnTo>
                                <a:pt x="87" y="127"/>
                              </a:lnTo>
                              <a:lnTo>
                                <a:pt x="42" y="93"/>
                              </a:lnTo>
                              <a:lnTo>
                                <a:pt x="60" y="71"/>
                              </a:lnTo>
                              <a:lnTo>
                                <a:pt x="0" y="22"/>
                              </a:lnTo>
                              <a:lnTo>
                                <a:pt x="263" y="0"/>
                              </a:lnTo>
                              <a:lnTo>
                                <a:pt x="281" y="16"/>
                              </a:lnTo>
                              <a:lnTo>
                                <a:pt x="289" y="57"/>
                              </a:lnTo>
                              <a:lnTo>
                                <a:pt x="343" y="127"/>
                              </a:lnTo>
                              <a:lnTo>
                                <a:pt x="369" y="127"/>
                              </a:lnTo>
                              <a:lnTo>
                                <a:pt x="387" y="134"/>
                              </a:lnTo>
                              <a:lnTo>
                                <a:pt x="378" y="170"/>
                              </a:lnTo>
                              <a:lnTo>
                                <a:pt x="415" y="212"/>
                              </a:lnTo>
                              <a:lnTo>
                                <a:pt x="448" y="226"/>
                              </a:lnTo>
                              <a:lnTo>
                                <a:pt x="439" y="261"/>
                              </a:lnTo>
                              <a:lnTo>
                                <a:pt x="448" y="280"/>
                              </a:lnTo>
                              <a:lnTo>
                                <a:pt x="475" y="280"/>
                              </a:lnTo>
                              <a:lnTo>
                                <a:pt x="483" y="266"/>
                              </a:lnTo>
                              <a:lnTo>
                                <a:pt x="492" y="303"/>
                              </a:lnTo>
                              <a:lnTo>
                                <a:pt x="475" y="332"/>
                              </a:lnTo>
                              <a:lnTo>
                                <a:pt x="439" y="379"/>
                              </a:lnTo>
                              <a:lnTo>
                                <a:pt x="394" y="373"/>
                              </a:lnTo>
                              <a:lnTo>
                                <a:pt x="415" y="359"/>
                              </a:lnTo>
                              <a:lnTo>
                                <a:pt x="394" y="338"/>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white"/>
                            </a:solidFill>
                            <a:latin typeface="Calibri"/>
                            <a:ea typeface="ＭＳ Ｐゴシック" pitchFamily="34" charset="-128"/>
                            <a:cs typeface="+mn-cs"/>
                          </a:endParaRPr>
                        </a:p>
                      </p:txBody>
                    </p:sp>
                    <p:sp>
                      <p:nvSpPr>
                        <p:cNvPr id="35853" name="Freeform 227">
                          <a:extLst>
                            <a:ext uri="{FF2B5EF4-FFF2-40B4-BE49-F238E27FC236}">
                              <a16:creationId xmlns:a16="http://schemas.microsoft.com/office/drawing/2014/main" id="{C6081E12-5D74-F6A5-8FAD-140EC6144DB6}"/>
                            </a:ext>
                          </a:extLst>
                        </p:cNvPr>
                        <p:cNvSpPr>
                          <a:spLocks/>
                        </p:cNvSpPr>
                        <p:nvPr/>
                      </p:nvSpPr>
                      <p:spPr bwMode="auto">
                        <a:xfrm>
                          <a:off x="5556669" y="3511343"/>
                          <a:ext cx="583775" cy="710614"/>
                        </a:xfrm>
                        <a:custGeom>
                          <a:avLst/>
                          <a:gdLst>
                            <a:gd name="T0" fmla="*/ 2147483647 w 344"/>
                            <a:gd name="T1" fmla="*/ 2147483647 h 375"/>
                            <a:gd name="T2" fmla="*/ 2147483647 w 344"/>
                            <a:gd name="T3" fmla="*/ 2147483647 h 375"/>
                            <a:gd name="T4" fmla="*/ 2147483647 w 344"/>
                            <a:gd name="T5" fmla="*/ 2147483647 h 375"/>
                            <a:gd name="T6" fmla="*/ 2147483647 w 344"/>
                            <a:gd name="T7" fmla="*/ 2147483647 h 375"/>
                            <a:gd name="T8" fmla="*/ 2147483647 w 344"/>
                            <a:gd name="T9" fmla="*/ 2147483647 h 375"/>
                            <a:gd name="T10" fmla="*/ 2147483647 w 344"/>
                            <a:gd name="T11" fmla="*/ 2147483647 h 375"/>
                            <a:gd name="T12" fmla="*/ 2147483647 w 344"/>
                            <a:gd name="T13" fmla="*/ 2147483647 h 375"/>
                            <a:gd name="T14" fmla="*/ 2147483647 w 344"/>
                            <a:gd name="T15" fmla="*/ 2147483647 h 375"/>
                            <a:gd name="T16" fmla="*/ 2147483647 w 344"/>
                            <a:gd name="T17" fmla="*/ 2147483647 h 375"/>
                            <a:gd name="T18" fmla="*/ 2147483647 w 344"/>
                            <a:gd name="T19" fmla="*/ 2147483647 h 375"/>
                            <a:gd name="T20" fmla="*/ 2147483647 w 344"/>
                            <a:gd name="T21" fmla="*/ 2147483647 h 375"/>
                            <a:gd name="T22" fmla="*/ 2147483647 w 344"/>
                            <a:gd name="T23" fmla="*/ 2147483647 h 375"/>
                            <a:gd name="T24" fmla="*/ 2147483647 w 344"/>
                            <a:gd name="T25" fmla="*/ 2147483647 h 375"/>
                            <a:gd name="T26" fmla="*/ 2147483647 w 344"/>
                            <a:gd name="T27" fmla="*/ 2147483647 h 375"/>
                            <a:gd name="T28" fmla="*/ 2147483647 w 344"/>
                            <a:gd name="T29" fmla="*/ 2147483647 h 375"/>
                            <a:gd name="T30" fmla="*/ 0 w 344"/>
                            <a:gd name="T31" fmla="*/ 2147483647 h 375"/>
                            <a:gd name="T32" fmla="*/ 2147483647 w 344"/>
                            <a:gd name="T33" fmla="*/ 0 h 375"/>
                            <a:gd name="T34" fmla="*/ 2147483647 w 344"/>
                            <a:gd name="T35" fmla="*/ 2147483647 h 375"/>
                            <a:gd name="T36" fmla="*/ 2147483647 w 344"/>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4"/>
                            <a:gd name="T58" fmla="*/ 0 h 375"/>
                            <a:gd name="T59" fmla="*/ 344 w 344"/>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4" h="375">
                              <a:moveTo>
                                <a:pt x="299" y="35"/>
                              </a:moveTo>
                              <a:lnTo>
                                <a:pt x="344" y="41"/>
                              </a:lnTo>
                              <a:lnTo>
                                <a:pt x="328" y="113"/>
                              </a:lnTo>
                              <a:lnTo>
                                <a:pt x="328" y="147"/>
                              </a:lnTo>
                              <a:lnTo>
                                <a:pt x="299" y="184"/>
                              </a:lnTo>
                              <a:lnTo>
                                <a:pt x="274" y="242"/>
                              </a:lnTo>
                              <a:lnTo>
                                <a:pt x="257" y="283"/>
                              </a:lnTo>
                              <a:lnTo>
                                <a:pt x="265" y="332"/>
                              </a:lnTo>
                              <a:lnTo>
                                <a:pt x="257" y="363"/>
                              </a:lnTo>
                              <a:lnTo>
                                <a:pt x="45" y="375"/>
                              </a:lnTo>
                              <a:lnTo>
                                <a:pt x="45" y="327"/>
                              </a:lnTo>
                              <a:lnTo>
                                <a:pt x="17" y="327"/>
                              </a:lnTo>
                              <a:lnTo>
                                <a:pt x="9" y="312"/>
                              </a:lnTo>
                              <a:lnTo>
                                <a:pt x="17" y="220"/>
                              </a:lnTo>
                              <a:lnTo>
                                <a:pt x="9" y="107"/>
                              </a:lnTo>
                              <a:lnTo>
                                <a:pt x="0" y="30"/>
                              </a:lnTo>
                              <a:lnTo>
                                <a:pt x="299" y="0"/>
                              </a:lnTo>
                              <a:lnTo>
                                <a:pt x="320" y="22"/>
                              </a:lnTo>
                              <a:lnTo>
                                <a:pt x="299" y="35"/>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54" name="Freeform 76">
                          <a:extLst>
                            <a:ext uri="{FF2B5EF4-FFF2-40B4-BE49-F238E27FC236}">
                              <a16:creationId xmlns:a16="http://schemas.microsoft.com/office/drawing/2014/main" id="{A1E2CA97-E6EF-ABA9-76AB-EF3508595FC7}"/>
                            </a:ext>
                          </a:extLst>
                        </p:cNvPr>
                        <p:cNvSpPr>
                          <a:spLocks/>
                        </p:cNvSpPr>
                        <p:nvPr/>
                      </p:nvSpPr>
                      <p:spPr bwMode="auto">
                        <a:xfrm>
                          <a:off x="5871980" y="2428116"/>
                          <a:ext cx="540532" cy="973276"/>
                        </a:xfrm>
                        <a:custGeom>
                          <a:avLst/>
                          <a:gdLst>
                            <a:gd name="T0" fmla="*/ 0 w 319"/>
                            <a:gd name="T1" fmla="*/ 2147483647 h 512"/>
                            <a:gd name="T2" fmla="*/ 2147483647 w 319"/>
                            <a:gd name="T3" fmla="*/ 2147483647 h 512"/>
                            <a:gd name="T4" fmla="*/ 2147483647 w 319"/>
                            <a:gd name="T5" fmla="*/ 2147483647 h 512"/>
                            <a:gd name="T6" fmla="*/ 2147483647 w 319"/>
                            <a:gd name="T7" fmla="*/ 2147483647 h 512"/>
                            <a:gd name="T8" fmla="*/ 2147483647 w 319"/>
                            <a:gd name="T9" fmla="*/ 2147483647 h 512"/>
                            <a:gd name="T10" fmla="*/ 2147483647 w 319"/>
                            <a:gd name="T11" fmla="*/ 2147483647 h 512"/>
                            <a:gd name="T12" fmla="*/ 2147483647 w 319"/>
                            <a:gd name="T13" fmla="*/ 2147483647 h 512"/>
                            <a:gd name="T14" fmla="*/ 2147483647 w 319"/>
                            <a:gd name="T15" fmla="*/ 2147483647 h 512"/>
                            <a:gd name="T16" fmla="*/ 2147483647 w 319"/>
                            <a:gd name="T17" fmla="*/ 0 h 512"/>
                            <a:gd name="T18" fmla="*/ 2147483647 w 319"/>
                            <a:gd name="T19" fmla="*/ 2147483647 h 512"/>
                            <a:gd name="T20" fmla="*/ 2147483647 w 319"/>
                            <a:gd name="T21" fmla="*/ 2147483647 h 512"/>
                            <a:gd name="T22" fmla="*/ 2147483647 w 319"/>
                            <a:gd name="T23" fmla="*/ 2147483647 h 512"/>
                            <a:gd name="T24" fmla="*/ 2147483647 w 319"/>
                            <a:gd name="T25" fmla="*/ 2147483647 h 512"/>
                            <a:gd name="T26" fmla="*/ 2147483647 w 319"/>
                            <a:gd name="T27" fmla="*/ 2147483647 h 512"/>
                            <a:gd name="T28" fmla="*/ 2147483647 w 319"/>
                            <a:gd name="T29" fmla="*/ 2147483647 h 512"/>
                            <a:gd name="T30" fmla="*/ 2147483647 w 319"/>
                            <a:gd name="T31" fmla="*/ 2147483647 h 512"/>
                            <a:gd name="T32" fmla="*/ 2147483647 w 319"/>
                            <a:gd name="T33" fmla="*/ 2147483647 h 512"/>
                            <a:gd name="T34" fmla="*/ 2147483647 w 319"/>
                            <a:gd name="T35" fmla="*/ 2147483647 h 512"/>
                            <a:gd name="T36" fmla="*/ 2147483647 w 319"/>
                            <a:gd name="T37" fmla="*/ 2147483647 h 512"/>
                            <a:gd name="T38" fmla="*/ 2147483647 w 319"/>
                            <a:gd name="T39" fmla="*/ 2147483647 h 512"/>
                            <a:gd name="T40" fmla="*/ 2147483647 w 319"/>
                            <a:gd name="T41" fmla="*/ 2147483647 h 512"/>
                            <a:gd name="T42" fmla="*/ 2147483647 w 319"/>
                            <a:gd name="T43" fmla="*/ 2147483647 h 512"/>
                            <a:gd name="T44" fmla="*/ 2147483647 w 319"/>
                            <a:gd name="T45" fmla="*/ 2147483647 h 512"/>
                            <a:gd name="T46" fmla="*/ 2147483647 w 319"/>
                            <a:gd name="T47" fmla="*/ 2147483647 h 512"/>
                            <a:gd name="T48" fmla="*/ 2147483647 w 319"/>
                            <a:gd name="T49" fmla="*/ 2147483647 h 512"/>
                            <a:gd name="T50" fmla="*/ 2147483647 w 319"/>
                            <a:gd name="T51" fmla="*/ 2147483647 h 512"/>
                            <a:gd name="T52" fmla="*/ 2147483647 w 319"/>
                            <a:gd name="T53" fmla="*/ 2147483647 h 512"/>
                            <a:gd name="T54" fmla="*/ 2147483647 w 319"/>
                            <a:gd name="T55" fmla="*/ 2147483647 h 512"/>
                            <a:gd name="T56" fmla="*/ 0 w 319"/>
                            <a:gd name="T57" fmla="*/ 2147483647 h 5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512"/>
                            <a:gd name="T89" fmla="*/ 319 w 319"/>
                            <a:gd name="T90" fmla="*/ 512 h 5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512">
                              <a:moveTo>
                                <a:pt x="0" y="248"/>
                              </a:moveTo>
                              <a:lnTo>
                                <a:pt x="8" y="212"/>
                              </a:lnTo>
                              <a:lnTo>
                                <a:pt x="35" y="176"/>
                              </a:lnTo>
                              <a:lnTo>
                                <a:pt x="27" y="155"/>
                              </a:lnTo>
                              <a:lnTo>
                                <a:pt x="53" y="133"/>
                              </a:lnTo>
                              <a:lnTo>
                                <a:pt x="79" y="70"/>
                              </a:lnTo>
                              <a:lnTo>
                                <a:pt x="62" y="55"/>
                              </a:lnTo>
                              <a:lnTo>
                                <a:pt x="53" y="28"/>
                              </a:lnTo>
                              <a:lnTo>
                                <a:pt x="246" y="0"/>
                              </a:lnTo>
                              <a:lnTo>
                                <a:pt x="246" y="77"/>
                              </a:lnTo>
                              <a:lnTo>
                                <a:pt x="274" y="84"/>
                              </a:lnTo>
                              <a:lnTo>
                                <a:pt x="300" y="318"/>
                              </a:lnTo>
                              <a:lnTo>
                                <a:pt x="319" y="359"/>
                              </a:lnTo>
                              <a:lnTo>
                                <a:pt x="274" y="429"/>
                              </a:lnTo>
                              <a:lnTo>
                                <a:pt x="274" y="465"/>
                              </a:lnTo>
                              <a:lnTo>
                                <a:pt x="239" y="483"/>
                              </a:lnTo>
                              <a:lnTo>
                                <a:pt x="246" y="493"/>
                              </a:lnTo>
                              <a:lnTo>
                                <a:pt x="202" y="498"/>
                              </a:lnTo>
                              <a:lnTo>
                                <a:pt x="194" y="512"/>
                              </a:lnTo>
                              <a:lnTo>
                                <a:pt x="167" y="512"/>
                              </a:lnTo>
                              <a:lnTo>
                                <a:pt x="158" y="493"/>
                              </a:lnTo>
                              <a:lnTo>
                                <a:pt x="167" y="458"/>
                              </a:lnTo>
                              <a:lnTo>
                                <a:pt x="134" y="443"/>
                              </a:lnTo>
                              <a:lnTo>
                                <a:pt x="97" y="402"/>
                              </a:lnTo>
                              <a:lnTo>
                                <a:pt x="106" y="366"/>
                              </a:lnTo>
                              <a:lnTo>
                                <a:pt x="88" y="359"/>
                              </a:lnTo>
                              <a:lnTo>
                                <a:pt x="62" y="359"/>
                              </a:lnTo>
                              <a:lnTo>
                                <a:pt x="8" y="289"/>
                              </a:lnTo>
                              <a:lnTo>
                                <a:pt x="0" y="248"/>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white"/>
                            </a:solidFill>
                            <a:latin typeface="Calibri"/>
                            <a:ea typeface="ＭＳ Ｐゴシック" pitchFamily="34" charset="-128"/>
                            <a:cs typeface="+mn-cs"/>
                          </a:endParaRPr>
                        </a:p>
                      </p:txBody>
                    </p:sp>
                    <p:sp>
                      <p:nvSpPr>
                        <p:cNvPr id="35855" name="Freeform 77">
                          <a:extLst>
                            <a:ext uri="{FF2B5EF4-FFF2-40B4-BE49-F238E27FC236}">
                              <a16:creationId xmlns:a16="http://schemas.microsoft.com/office/drawing/2014/main" id="{E406650B-E468-7F7F-B42A-29FF830128E7}"/>
                            </a:ext>
                          </a:extLst>
                        </p:cNvPr>
                        <p:cNvSpPr>
                          <a:spLocks/>
                        </p:cNvSpPr>
                        <p:nvPr/>
                      </p:nvSpPr>
                      <p:spPr bwMode="auto">
                        <a:xfrm>
                          <a:off x="5962068" y="3737355"/>
                          <a:ext cx="479272" cy="875541"/>
                        </a:xfrm>
                        <a:custGeom>
                          <a:avLst/>
                          <a:gdLst>
                            <a:gd name="T0" fmla="*/ 2147483647 w 283"/>
                            <a:gd name="T1" fmla="*/ 2147483647 h 461"/>
                            <a:gd name="T2" fmla="*/ 2147483647 w 283"/>
                            <a:gd name="T3" fmla="*/ 0 h 461"/>
                            <a:gd name="T4" fmla="*/ 2147483647 w 283"/>
                            <a:gd name="T5" fmla="*/ 2147483647 h 461"/>
                            <a:gd name="T6" fmla="*/ 2147483647 w 283"/>
                            <a:gd name="T7" fmla="*/ 2147483647 h 461"/>
                            <a:gd name="T8" fmla="*/ 2147483647 w 283"/>
                            <a:gd name="T9" fmla="*/ 2147483647 h 461"/>
                            <a:gd name="T10" fmla="*/ 2147483647 w 283"/>
                            <a:gd name="T11" fmla="*/ 2147483647 h 461"/>
                            <a:gd name="T12" fmla="*/ 2147483647 w 283"/>
                            <a:gd name="T13" fmla="*/ 2147483647 h 461"/>
                            <a:gd name="T14" fmla="*/ 2147483647 w 283"/>
                            <a:gd name="T15" fmla="*/ 2147483647 h 461"/>
                            <a:gd name="T16" fmla="*/ 2147483647 w 283"/>
                            <a:gd name="T17" fmla="*/ 2147483647 h 461"/>
                            <a:gd name="T18" fmla="*/ 0 w 283"/>
                            <a:gd name="T19" fmla="*/ 2147483647 h 461"/>
                            <a:gd name="T20" fmla="*/ 2147483647 w 283"/>
                            <a:gd name="T21" fmla="*/ 2147483647 h 461"/>
                            <a:gd name="T22" fmla="*/ 2147483647 w 283"/>
                            <a:gd name="T23" fmla="*/ 2147483647 h 461"/>
                            <a:gd name="T24" fmla="*/ 2147483647 w 283"/>
                            <a:gd name="T25" fmla="*/ 2147483647 h 461"/>
                            <a:gd name="T26" fmla="*/ 2147483647 w 283"/>
                            <a:gd name="T27" fmla="*/ 2147483647 h 461"/>
                            <a:gd name="T28" fmla="*/ 2147483647 w 283"/>
                            <a:gd name="T29" fmla="*/ 2147483647 h 461"/>
                            <a:gd name="T30" fmla="*/ 2147483647 w 283"/>
                            <a:gd name="T31" fmla="*/ 2147483647 h 461"/>
                            <a:gd name="T32" fmla="*/ 2147483647 w 283"/>
                            <a:gd name="T33" fmla="*/ 2147483647 h 461"/>
                            <a:gd name="T34" fmla="*/ 2147483647 w 283"/>
                            <a:gd name="T35" fmla="*/ 2147483647 h 4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3"/>
                            <a:gd name="T55" fmla="*/ 0 h 461"/>
                            <a:gd name="T56" fmla="*/ 283 w 283"/>
                            <a:gd name="T57" fmla="*/ 461 h 4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3" h="461">
                              <a:moveTo>
                                <a:pt x="89" y="27"/>
                              </a:moveTo>
                              <a:lnTo>
                                <a:pt x="247" y="0"/>
                              </a:lnTo>
                              <a:lnTo>
                                <a:pt x="266" y="15"/>
                              </a:lnTo>
                              <a:lnTo>
                                <a:pt x="266" y="312"/>
                              </a:lnTo>
                              <a:lnTo>
                                <a:pt x="283" y="440"/>
                              </a:lnTo>
                              <a:lnTo>
                                <a:pt x="221" y="447"/>
                              </a:lnTo>
                              <a:lnTo>
                                <a:pt x="177" y="461"/>
                              </a:lnTo>
                              <a:lnTo>
                                <a:pt x="149" y="433"/>
                              </a:lnTo>
                              <a:lnTo>
                                <a:pt x="149" y="404"/>
                              </a:lnTo>
                              <a:lnTo>
                                <a:pt x="0" y="411"/>
                              </a:lnTo>
                              <a:lnTo>
                                <a:pt x="10" y="361"/>
                              </a:lnTo>
                              <a:lnTo>
                                <a:pt x="44" y="298"/>
                              </a:lnTo>
                              <a:lnTo>
                                <a:pt x="18" y="241"/>
                              </a:lnTo>
                              <a:lnTo>
                                <a:pt x="26" y="212"/>
                              </a:lnTo>
                              <a:lnTo>
                                <a:pt x="18" y="163"/>
                              </a:lnTo>
                              <a:lnTo>
                                <a:pt x="36" y="120"/>
                              </a:lnTo>
                              <a:lnTo>
                                <a:pt x="62" y="64"/>
                              </a:lnTo>
                              <a:lnTo>
                                <a:pt x="89" y="27"/>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56" name="Freeform 78">
                          <a:extLst>
                            <a:ext uri="{FF2B5EF4-FFF2-40B4-BE49-F238E27FC236}">
                              <a16:creationId xmlns:a16="http://schemas.microsoft.com/office/drawing/2014/main" id="{AA981AC8-54C0-DBF0-65C4-212AA217F928}"/>
                            </a:ext>
                          </a:extLst>
                        </p:cNvPr>
                        <p:cNvSpPr>
                          <a:spLocks/>
                        </p:cNvSpPr>
                        <p:nvPr/>
                      </p:nvSpPr>
                      <p:spPr bwMode="auto">
                        <a:xfrm>
                          <a:off x="5855762" y="1630965"/>
                          <a:ext cx="749538" cy="348181"/>
                        </a:xfrm>
                        <a:custGeom>
                          <a:avLst/>
                          <a:gdLst>
                            <a:gd name="T0" fmla="*/ 2147483647 w 442"/>
                            <a:gd name="T1" fmla="*/ 2147483647 h 183"/>
                            <a:gd name="T2" fmla="*/ 2147483647 w 442"/>
                            <a:gd name="T3" fmla="*/ 2147483647 h 183"/>
                            <a:gd name="T4" fmla="*/ 2147483647 w 442"/>
                            <a:gd name="T5" fmla="*/ 2147483647 h 183"/>
                            <a:gd name="T6" fmla="*/ 2147483647 w 442"/>
                            <a:gd name="T7" fmla="*/ 2147483647 h 183"/>
                            <a:gd name="T8" fmla="*/ 2147483647 w 442"/>
                            <a:gd name="T9" fmla="*/ 2147483647 h 183"/>
                            <a:gd name="T10" fmla="*/ 2147483647 w 442"/>
                            <a:gd name="T11" fmla="*/ 2147483647 h 183"/>
                            <a:gd name="T12" fmla="*/ 2147483647 w 442"/>
                            <a:gd name="T13" fmla="*/ 2147483647 h 183"/>
                            <a:gd name="T14" fmla="*/ 2147483647 w 442"/>
                            <a:gd name="T15" fmla="*/ 2147483647 h 183"/>
                            <a:gd name="T16" fmla="*/ 2147483647 w 442"/>
                            <a:gd name="T17" fmla="*/ 2147483647 h 183"/>
                            <a:gd name="T18" fmla="*/ 2147483647 w 442"/>
                            <a:gd name="T19" fmla="*/ 2147483647 h 183"/>
                            <a:gd name="T20" fmla="*/ 2147483647 w 442"/>
                            <a:gd name="T21" fmla="*/ 2147483647 h 183"/>
                            <a:gd name="T22" fmla="*/ 2147483647 w 442"/>
                            <a:gd name="T23" fmla="*/ 2147483647 h 183"/>
                            <a:gd name="T24" fmla="*/ 2147483647 w 442"/>
                            <a:gd name="T25" fmla="*/ 2147483647 h 183"/>
                            <a:gd name="T26" fmla="*/ 2147483647 w 442"/>
                            <a:gd name="T27" fmla="*/ 2147483647 h 183"/>
                            <a:gd name="T28" fmla="*/ 2147483647 w 442"/>
                            <a:gd name="T29" fmla="*/ 2147483647 h 183"/>
                            <a:gd name="T30" fmla="*/ 2147483647 w 442"/>
                            <a:gd name="T31" fmla="*/ 2147483647 h 183"/>
                            <a:gd name="T32" fmla="*/ 0 w 442"/>
                            <a:gd name="T33" fmla="*/ 2147483647 h 183"/>
                            <a:gd name="T34" fmla="*/ 2147483647 w 442"/>
                            <a:gd name="T35" fmla="*/ 0 h 183"/>
                            <a:gd name="T36" fmla="*/ 2147483647 w 442"/>
                            <a:gd name="T37" fmla="*/ 2147483647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2"/>
                            <a:gd name="T58" fmla="*/ 0 h 183"/>
                            <a:gd name="T59" fmla="*/ 442 w 442"/>
                            <a:gd name="T60" fmla="*/ 183 h 1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2" h="183">
                              <a:moveTo>
                                <a:pt x="123" y="49"/>
                              </a:moveTo>
                              <a:lnTo>
                                <a:pt x="176" y="35"/>
                              </a:lnTo>
                              <a:lnTo>
                                <a:pt x="176" y="57"/>
                              </a:lnTo>
                              <a:lnTo>
                                <a:pt x="256" y="77"/>
                              </a:lnTo>
                              <a:lnTo>
                                <a:pt x="275" y="42"/>
                              </a:lnTo>
                              <a:lnTo>
                                <a:pt x="352" y="28"/>
                              </a:lnTo>
                              <a:lnTo>
                                <a:pt x="425" y="42"/>
                              </a:lnTo>
                              <a:lnTo>
                                <a:pt x="442" y="71"/>
                              </a:lnTo>
                              <a:lnTo>
                                <a:pt x="406" y="91"/>
                              </a:lnTo>
                              <a:lnTo>
                                <a:pt x="362" y="77"/>
                              </a:lnTo>
                              <a:lnTo>
                                <a:pt x="248" y="120"/>
                              </a:lnTo>
                              <a:lnTo>
                                <a:pt x="195" y="183"/>
                              </a:lnTo>
                              <a:lnTo>
                                <a:pt x="167" y="162"/>
                              </a:lnTo>
                              <a:lnTo>
                                <a:pt x="167" y="134"/>
                              </a:lnTo>
                              <a:lnTo>
                                <a:pt x="143" y="120"/>
                              </a:lnTo>
                              <a:lnTo>
                                <a:pt x="80" y="105"/>
                              </a:lnTo>
                              <a:lnTo>
                                <a:pt x="0" y="77"/>
                              </a:lnTo>
                              <a:lnTo>
                                <a:pt x="123" y="0"/>
                              </a:lnTo>
                              <a:lnTo>
                                <a:pt x="123" y="49"/>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57" name="Freeform 79">
                          <a:extLst>
                            <a:ext uri="{FF2B5EF4-FFF2-40B4-BE49-F238E27FC236}">
                              <a16:creationId xmlns:a16="http://schemas.microsoft.com/office/drawing/2014/main" id="{7A162AB5-5B29-5C03-2F69-7B3A33EE253D}"/>
                            </a:ext>
                          </a:extLst>
                        </p:cNvPr>
                        <p:cNvSpPr>
                          <a:spLocks/>
                        </p:cNvSpPr>
                        <p:nvPr/>
                      </p:nvSpPr>
                      <p:spPr bwMode="auto">
                        <a:xfrm>
                          <a:off x="6441340" y="1860033"/>
                          <a:ext cx="493686" cy="702468"/>
                        </a:xfrm>
                        <a:custGeom>
                          <a:avLst/>
                          <a:gdLst>
                            <a:gd name="T0" fmla="*/ 2147483647 w 291"/>
                            <a:gd name="T1" fmla="*/ 0 h 370"/>
                            <a:gd name="T2" fmla="*/ 2147483647 w 291"/>
                            <a:gd name="T3" fmla="*/ 2147483647 h 370"/>
                            <a:gd name="T4" fmla="*/ 2147483647 w 291"/>
                            <a:gd name="T5" fmla="*/ 2147483647 h 370"/>
                            <a:gd name="T6" fmla="*/ 2147483647 w 291"/>
                            <a:gd name="T7" fmla="*/ 2147483647 h 370"/>
                            <a:gd name="T8" fmla="*/ 2147483647 w 291"/>
                            <a:gd name="T9" fmla="*/ 2147483647 h 370"/>
                            <a:gd name="T10" fmla="*/ 2147483647 w 291"/>
                            <a:gd name="T11" fmla="*/ 2147483647 h 370"/>
                            <a:gd name="T12" fmla="*/ 2147483647 w 291"/>
                            <a:gd name="T13" fmla="*/ 2147483647 h 370"/>
                            <a:gd name="T14" fmla="*/ 2147483647 w 291"/>
                            <a:gd name="T15" fmla="*/ 2147483647 h 370"/>
                            <a:gd name="T16" fmla="*/ 2147483647 w 291"/>
                            <a:gd name="T17" fmla="*/ 2147483647 h 370"/>
                            <a:gd name="T18" fmla="*/ 2147483647 w 291"/>
                            <a:gd name="T19" fmla="*/ 2147483647 h 370"/>
                            <a:gd name="T20" fmla="*/ 0 w 291"/>
                            <a:gd name="T21" fmla="*/ 2147483647 h 370"/>
                            <a:gd name="T22" fmla="*/ 2147483647 w 291"/>
                            <a:gd name="T23" fmla="*/ 2147483647 h 370"/>
                            <a:gd name="T24" fmla="*/ 2147483647 w 291"/>
                            <a:gd name="T25" fmla="*/ 2147483647 h 370"/>
                            <a:gd name="T26" fmla="*/ 0 w 291"/>
                            <a:gd name="T27" fmla="*/ 2147483647 h 370"/>
                            <a:gd name="T28" fmla="*/ 2147483647 w 291"/>
                            <a:gd name="T29" fmla="*/ 2147483647 h 370"/>
                            <a:gd name="T30" fmla="*/ 2147483647 w 291"/>
                            <a:gd name="T31" fmla="*/ 2147483647 h 370"/>
                            <a:gd name="T32" fmla="*/ 2147483647 w 291"/>
                            <a:gd name="T33" fmla="*/ 2147483647 h 370"/>
                            <a:gd name="T34" fmla="*/ 2147483647 w 291"/>
                            <a:gd name="T35" fmla="*/ 2147483647 h 370"/>
                            <a:gd name="T36" fmla="*/ 2147483647 w 291"/>
                            <a:gd name="T37" fmla="*/ 0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1"/>
                            <a:gd name="T58" fmla="*/ 0 h 370"/>
                            <a:gd name="T59" fmla="*/ 291 w 291"/>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1" h="370">
                              <a:moveTo>
                                <a:pt x="132" y="0"/>
                              </a:moveTo>
                              <a:lnTo>
                                <a:pt x="194" y="21"/>
                              </a:lnTo>
                              <a:lnTo>
                                <a:pt x="221" y="86"/>
                              </a:lnTo>
                              <a:lnTo>
                                <a:pt x="212" y="121"/>
                              </a:lnTo>
                              <a:lnTo>
                                <a:pt x="194" y="135"/>
                              </a:lnTo>
                              <a:lnTo>
                                <a:pt x="194" y="157"/>
                              </a:lnTo>
                              <a:lnTo>
                                <a:pt x="256" y="121"/>
                              </a:lnTo>
                              <a:lnTo>
                                <a:pt x="291" y="185"/>
                              </a:lnTo>
                              <a:lnTo>
                                <a:pt x="247" y="328"/>
                              </a:lnTo>
                              <a:lnTo>
                                <a:pt x="158" y="348"/>
                              </a:lnTo>
                              <a:lnTo>
                                <a:pt x="0" y="370"/>
                              </a:lnTo>
                              <a:lnTo>
                                <a:pt x="25" y="348"/>
                              </a:lnTo>
                              <a:lnTo>
                                <a:pt x="43" y="257"/>
                              </a:lnTo>
                              <a:lnTo>
                                <a:pt x="0" y="185"/>
                              </a:lnTo>
                              <a:lnTo>
                                <a:pt x="7" y="99"/>
                              </a:lnTo>
                              <a:lnTo>
                                <a:pt x="36" y="64"/>
                              </a:lnTo>
                              <a:lnTo>
                                <a:pt x="51" y="79"/>
                              </a:lnTo>
                              <a:lnTo>
                                <a:pt x="70" y="36"/>
                              </a:lnTo>
                              <a:lnTo>
                                <a:pt x="132" y="0"/>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58" name="Freeform 80">
                          <a:extLst>
                            <a:ext uri="{FF2B5EF4-FFF2-40B4-BE49-F238E27FC236}">
                              <a16:creationId xmlns:a16="http://schemas.microsoft.com/office/drawing/2014/main" id="{7B03ABFE-BC72-5CD8-E980-35665DE1F048}"/>
                            </a:ext>
                          </a:extLst>
                        </p:cNvPr>
                        <p:cNvSpPr>
                          <a:spLocks/>
                        </p:cNvSpPr>
                        <p:nvPr/>
                      </p:nvSpPr>
                      <p:spPr bwMode="auto">
                        <a:xfrm>
                          <a:off x="6336837" y="2519743"/>
                          <a:ext cx="434227" cy="724866"/>
                        </a:xfrm>
                        <a:custGeom>
                          <a:avLst/>
                          <a:gdLst>
                            <a:gd name="T0" fmla="*/ 2147483647 w 256"/>
                            <a:gd name="T1" fmla="*/ 2147483647 h 382"/>
                            <a:gd name="T2" fmla="*/ 2147483647 w 256"/>
                            <a:gd name="T3" fmla="*/ 0 h 382"/>
                            <a:gd name="T4" fmla="*/ 2147483647 w 256"/>
                            <a:gd name="T5" fmla="*/ 2147483647 h 382"/>
                            <a:gd name="T6" fmla="*/ 2147483647 w 256"/>
                            <a:gd name="T7" fmla="*/ 2147483647 h 382"/>
                            <a:gd name="T8" fmla="*/ 2147483647 w 256"/>
                            <a:gd name="T9" fmla="*/ 2147483647 h 382"/>
                            <a:gd name="T10" fmla="*/ 2147483647 w 256"/>
                            <a:gd name="T11" fmla="*/ 2147483647 h 382"/>
                            <a:gd name="T12" fmla="*/ 2147483647 w 256"/>
                            <a:gd name="T13" fmla="*/ 2147483647 h 382"/>
                            <a:gd name="T14" fmla="*/ 2147483647 w 256"/>
                            <a:gd name="T15" fmla="*/ 2147483647 h 382"/>
                            <a:gd name="T16" fmla="*/ 2147483647 w 256"/>
                            <a:gd name="T17" fmla="*/ 2147483647 h 382"/>
                            <a:gd name="T18" fmla="*/ 2147483647 w 256"/>
                            <a:gd name="T19" fmla="*/ 2147483647 h 382"/>
                            <a:gd name="T20" fmla="*/ 0 w 256"/>
                            <a:gd name="T21" fmla="*/ 2147483647 h 382"/>
                            <a:gd name="T22" fmla="*/ 2147483647 w 256"/>
                            <a:gd name="T23" fmla="*/ 2147483647 h 382"/>
                            <a:gd name="T24" fmla="*/ 2147483647 w 256"/>
                            <a:gd name="T25" fmla="*/ 2147483647 h 382"/>
                            <a:gd name="T26" fmla="*/ 0 w 256"/>
                            <a:gd name="T27" fmla="*/ 2147483647 h 382"/>
                            <a:gd name="T28" fmla="*/ 2147483647 w 256"/>
                            <a:gd name="T29" fmla="*/ 2147483647 h 382"/>
                            <a:gd name="T30" fmla="*/ 2147483647 w 256"/>
                            <a:gd name="T31" fmla="*/ 2147483647 h 3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382"/>
                            <a:gd name="T50" fmla="*/ 256 w 256"/>
                            <a:gd name="T51" fmla="*/ 382 h 3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382">
                              <a:moveTo>
                                <a:pt x="62" y="22"/>
                              </a:moveTo>
                              <a:lnTo>
                                <a:pt x="220" y="0"/>
                              </a:lnTo>
                              <a:lnTo>
                                <a:pt x="256" y="255"/>
                              </a:lnTo>
                              <a:lnTo>
                                <a:pt x="256" y="277"/>
                              </a:lnTo>
                              <a:lnTo>
                                <a:pt x="212" y="290"/>
                              </a:lnTo>
                              <a:lnTo>
                                <a:pt x="186" y="341"/>
                              </a:lnTo>
                              <a:lnTo>
                                <a:pt x="150" y="341"/>
                              </a:lnTo>
                              <a:lnTo>
                                <a:pt x="132" y="369"/>
                              </a:lnTo>
                              <a:lnTo>
                                <a:pt x="87" y="376"/>
                              </a:lnTo>
                              <a:lnTo>
                                <a:pt x="62" y="369"/>
                              </a:lnTo>
                              <a:lnTo>
                                <a:pt x="0" y="382"/>
                              </a:lnTo>
                              <a:lnTo>
                                <a:pt x="45" y="311"/>
                              </a:lnTo>
                              <a:lnTo>
                                <a:pt x="26" y="270"/>
                              </a:lnTo>
                              <a:lnTo>
                                <a:pt x="0" y="36"/>
                              </a:lnTo>
                              <a:lnTo>
                                <a:pt x="45" y="44"/>
                              </a:lnTo>
                              <a:lnTo>
                                <a:pt x="62" y="22"/>
                              </a:lnTo>
                              <a:close/>
                            </a:path>
                          </a:pathLst>
                        </a:custGeom>
                        <a:solidFill>
                          <a:srgbClr val="E8EFF0"/>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59" name="Freeform 81">
                          <a:extLst>
                            <a:ext uri="{FF2B5EF4-FFF2-40B4-BE49-F238E27FC236}">
                              <a16:creationId xmlns:a16="http://schemas.microsoft.com/office/drawing/2014/main" id="{07573406-CE11-23AC-9AA8-B6E24BF9775D}"/>
                            </a:ext>
                          </a:extLst>
                        </p:cNvPr>
                        <p:cNvSpPr>
                          <a:spLocks/>
                        </p:cNvSpPr>
                        <p:nvPr/>
                      </p:nvSpPr>
                      <p:spPr bwMode="auto">
                        <a:xfrm>
                          <a:off x="6201704" y="2977874"/>
                          <a:ext cx="945932" cy="521252"/>
                        </a:xfrm>
                        <a:custGeom>
                          <a:avLst/>
                          <a:gdLst>
                            <a:gd name="T0" fmla="*/ 2147483647 w 558"/>
                            <a:gd name="T1" fmla="*/ 2147483647 h 275"/>
                            <a:gd name="T2" fmla="*/ 2147483647 w 558"/>
                            <a:gd name="T3" fmla="*/ 2147483647 h 275"/>
                            <a:gd name="T4" fmla="*/ 2147483647 w 558"/>
                            <a:gd name="T5" fmla="*/ 2147483647 h 275"/>
                            <a:gd name="T6" fmla="*/ 2147483647 w 558"/>
                            <a:gd name="T7" fmla="*/ 2147483647 h 275"/>
                            <a:gd name="T8" fmla="*/ 2147483647 w 558"/>
                            <a:gd name="T9" fmla="*/ 2147483647 h 275"/>
                            <a:gd name="T10" fmla="*/ 2147483647 w 558"/>
                            <a:gd name="T11" fmla="*/ 2147483647 h 275"/>
                            <a:gd name="T12" fmla="*/ 2147483647 w 558"/>
                            <a:gd name="T13" fmla="*/ 2147483647 h 275"/>
                            <a:gd name="T14" fmla="*/ 2147483647 w 558"/>
                            <a:gd name="T15" fmla="*/ 2147483647 h 275"/>
                            <a:gd name="T16" fmla="*/ 2147483647 w 558"/>
                            <a:gd name="T17" fmla="*/ 2147483647 h 275"/>
                            <a:gd name="T18" fmla="*/ 2147483647 w 558"/>
                            <a:gd name="T19" fmla="*/ 2147483647 h 275"/>
                            <a:gd name="T20" fmla="*/ 2147483647 w 558"/>
                            <a:gd name="T21" fmla="*/ 2147483647 h 275"/>
                            <a:gd name="T22" fmla="*/ 2147483647 w 558"/>
                            <a:gd name="T23" fmla="*/ 2147483647 h 275"/>
                            <a:gd name="T24" fmla="*/ 2147483647 w 558"/>
                            <a:gd name="T25" fmla="*/ 2147483647 h 275"/>
                            <a:gd name="T26" fmla="*/ 2147483647 w 558"/>
                            <a:gd name="T27" fmla="*/ 2147483647 h 275"/>
                            <a:gd name="T28" fmla="*/ 2147483647 w 558"/>
                            <a:gd name="T29" fmla="*/ 0 h 275"/>
                            <a:gd name="T30" fmla="*/ 2147483647 w 558"/>
                            <a:gd name="T31" fmla="*/ 2147483647 h 275"/>
                            <a:gd name="T32" fmla="*/ 2147483647 w 558"/>
                            <a:gd name="T33" fmla="*/ 2147483647 h 275"/>
                            <a:gd name="T34" fmla="*/ 2147483647 w 558"/>
                            <a:gd name="T35" fmla="*/ 2147483647 h 275"/>
                            <a:gd name="T36" fmla="*/ 2147483647 w 558"/>
                            <a:gd name="T37" fmla="*/ 2147483647 h 275"/>
                            <a:gd name="T38" fmla="*/ 2147483647 w 558"/>
                            <a:gd name="T39" fmla="*/ 2147483647 h 275"/>
                            <a:gd name="T40" fmla="*/ 2147483647 w 558"/>
                            <a:gd name="T41" fmla="*/ 2147483647 h 275"/>
                            <a:gd name="T42" fmla="*/ 2147483647 w 558"/>
                            <a:gd name="T43" fmla="*/ 2147483647 h 275"/>
                            <a:gd name="T44" fmla="*/ 0 w 558"/>
                            <a:gd name="T45" fmla="*/ 2147483647 h 275"/>
                            <a:gd name="T46" fmla="*/ 2147483647 w 558"/>
                            <a:gd name="T47" fmla="*/ 2147483647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8"/>
                            <a:gd name="T73" fmla="*/ 0 h 275"/>
                            <a:gd name="T74" fmla="*/ 558 w 558"/>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8" h="275">
                              <a:moveTo>
                                <a:pt x="17" y="245"/>
                              </a:moveTo>
                              <a:lnTo>
                                <a:pt x="8" y="209"/>
                              </a:lnTo>
                              <a:lnTo>
                                <a:pt x="52" y="204"/>
                              </a:lnTo>
                              <a:lnTo>
                                <a:pt x="45" y="195"/>
                              </a:lnTo>
                              <a:lnTo>
                                <a:pt x="80" y="177"/>
                              </a:lnTo>
                              <a:lnTo>
                                <a:pt x="80" y="140"/>
                              </a:lnTo>
                              <a:lnTo>
                                <a:pt x="142" y="128"/>
                              </a:lnTo>
                              <a:lnTo>
                                <a:pt x="167" y="135"/>
                              </a:lnTo>
                              <a:lnTo>
                                <a:pt x="212" y="128"/>
                              </a:lnTo>
                              <a:lnTo>
                                <a:pt x="230" y="99"/>
                              </a:lnTo>
                              <a:lnTo>
                                <a:pt x="265" y="99"/>
                              </a:lnTo>
                              <a:lnTo>
                                <a:pt x="291" y="49"/>
                              </a:lnTo>
                              <a:lnTo>
                                <a:pt x="336" y="36"/>
                              </a:lnTo>
                              <a:lnTo>
                                <a:pt x="336" y="14"/>
                              </a:lnTo>
                              <a:lnTo>
                                <a:pt x="363" y="0"/>
                              </a:lnTo>
                              <a:lnTo>
                                <a:pt x="423" y="29"/>
                              </a:lnTo>
                              <a:lnTo>
                                <a:pt x="477" y="22"/>
                              </a:lnTo>
                              <a:lnTo>
                                <a:pt x="495" y="36"/>
                              </a:lnTo>
                              <a:lnTo>
                                <a:pt x="504" y="70"/>
                              </a:lnTo>
                              <a:lnTo>
                                <a:pt x="522" y="106"/>
                              </a:lnTo>
                              <a:lnTo>
                                <a:pt x="558" y="113"/>
                              </a:lnTo>
                              <a:lnTo>
                                <a:pt x="451" y="209"/>
                              </a:lnTo>
                              <a:lnTo>
                                <a:pt x="0" y="275"/>
                              </a:lnTo>
                              <a:lnTo>
                                <a:pt x="17" y="245"/>
                              </a:lnTo>
                              <a:close/>
                            </a:path>
                          </a:pathLst>
                        </a:custGeom>
                        <a:solidFill>
                          <a:schemeClr val="accent3">
                            <a:lumMod val="40000"/>
                            <a:lumOff val="60000"/>
                          </a:schemeClr>
                        </a:solidFill>
                        <a:ln w="12700">
                          <a:solidFill>
                            <a:sysClr val="windowText" lastClr="000000"/>
                          </a:solidFill>
                          <a:round/>
                          <a:headEnd/>
                          <a:tailEnd/>
                        </a:ln>
                      </p:spPr>
                      <p:txBody>
                        <a:bodyPr anchor="ctr"/>
                        <a:lstStyle/>
                        <a:p>
                          <a:pPr algn="ctr">
                            <a:buClrTx/>
                            <a:defRPr/>
                          </a:pPr>
                          <a:endParaRPr lang="en-US" sz="1200" dirty="0">
                            <a:solidFill>
                              <a:prstClr val="black"/>
                            </a:solidFill>
                            <a:latin typeface="Calibri"/>
                            <a:ea typeface="ＭＳ Ｐゴシック" pitchFamily="34" charset="-128"/>
                            <a:cs typeface="+mn-cs"/>
                          </a:endParaRPr>
                        </a:p>
                      </p:txBody>
                    </p:sp>
                    <p:sp>
                      <p:nvSpPr>
                        <p:cNvPr id="35860" name="Freeform 82">
                          <a:extLst>
                            <a:ext uri="{FF2B5EF4-FFF2-40B4-BE49-F238E27FC236}">
                              <a16:creationId xmlns:a16="http://schemas.microsoft.com/office/drawing/2014/main" id="{898EFE51-B926-1069-03DD-72953C1CEFE5}"/>
                            </a:ext>
                          </a:extLst>
                        </p:cNvPr>
                        <p:cNvSpPr>
                          <a:spLocks/>
                        </p:cNvSpPr>
                        <p:nvPr/>
                      </p:nvSpPr>
                      <p:spPr bwMode="auto">
                        <a:xfrm>
                          <a:off x="6113417" y="3326055"/>
                          <a:ext cx="1091875" cy="464240"/>
                        </a:xfrm>
                        <a:custGeom>
                          <a:avLst/>
                          <a:gdLst>
                            <a:gd name="T0" fmla="*/ 2147483647 w 644"/>
                            <a:gd name="T1" fmla="*/ 2147483647 h 245"/>
                            <a:gd name="T2" fmla="*/ 2147483647 w 644"/>
                            <a:gd name="T3" fmla="*/ 2147483647 h 245"/>
                            <a:gd name="T4" fmla="*/ 2147483647 w 644"/>
                            <a:gd name="T5" fmla="*/ 2147483647 h 245"/>
                            <a:gd name="T6" fmla="*/ 2147483647 w 644"/>
                            <a:gd name="T7" fmla="*/ 0 h 245"/>
                            <a:gd name="T8" fmla="*/ 2147483647 w 644"/>
                            <a:gd name="T9" fmla="*/ 2147483647 h 245"/>
                            <a:gd name="T10" fmla="*/ 2147483647 w 644"/>
                            <a:gd name="T11" fmla="*/ 2147483647 h 245"/>
                            <a:gd name="T12" fmla="*/ 2147483647 w 644"/>
                            <a:gd name="T13" fmla="*/ 2147483647 h 245"/>
                            <a:gd name="T14" fmla="*/ 2147483647 w 644"/>
                            <a:gd name="T15" fmla="*/ 2147483647 h 245"/>
                            <a:gd name="T16" fmla="*/ 2147483647 w 644"/>
                            <a:gd name="T17" fmla="*/ 2147483647 h 245"/>
                            <a:gd name="T18" fmla="*/ 2147483647 w 644"/>
                            <a:gd name="T19" fmla="*/ 2147483647 h 245"/>
                            <a:gd name="T20" fmla="*/ 0 w 644"/>
                            <a:gd name="T21" fmla="*/ 2147483647 h 245"/>
                            <a:gd name="T22" fmla="*/ 0 w 644"/>
                            <a:gd name="T23" fmla="*/ 2147483647 h 245"/>
                            <a:gd name="T24" fmla="*/ 2147483647 w 644"/>
                            <a:gd name="T25" fmla="*/ 2147483647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4"/>
                            <a:gd name="T40" fmla="*/ 0 h 245"/>
                            <a:gd name="T41" fmla="*/ 644 w 644"/>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4" h="245">
                              <a:moveTo>
                                <a:pt x="16" y="139"/>
                              </a:moveTo>
                              <a:lnTo>
                                <a:pt x="52" y="92"/>
                              </a:lnTo>
                              <a:lnTo>
                                <a:pt x="503" y="26"/>
                              </a:lnTo>
                              <a:lnTo>
                                <a:pt x="644" y="0"/>
                              </a:lnTo>
                              <a:lnTo>
                                <a:pt x="618" y="56"/>
                              </a:lnTo>
                              <a:lnTo>
                                <a:pt x="592" y="56"/>
                              </a:lnTo>
                              <a:lnTo>
                                <a:pt x="493" y="133"/>
                              </a:lnTo>
                              <a:lnTo>
                                <a:pt x="475" y="169"/>
                              </a:lnTo>
                              <a:lnTo>
                                <a:pt x="388" y="182"/>
                              </a:lnTo>
                              <a:lnTo>
                                <a:pt x="158" y="218"/>
                              </a:lnTo>
                              <a:lnTo>
                                <a:pt x="0" y="245"/>
                              </a:lnTo>
                              <a:lnTo>
                                <a:pt x="0" y="211"/>
                              </a:lnTo>
                              <a:lnTo>
                                <a:pt x="16" y="139"/>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1" name="Freeform 83">
                          <a:extLst>
                            <a:ext uri="{FF2B5EF4-FFF2-40B4-BE49-F238E27FC236}">
                              <a16:creationId xmlns:a16="http://schemas.microsoft.com/office/drawing/2014/main" id="{9EE6CC03-815C-792C-9850-801942A0E0B1}"/>
                            </a:ext>
                          </a:extLst>
                        </p:cNvPr>
                        <p:cNvSpPr>
                          <a:spLocks/>
                        </p:cNvSpPr>
                        <p:nvPr/>
                      </p:nvSpPr>
                      <p:spPr bwMode="auto">
                        <a:xfrm>
                          <a:off x="6381881" y="3672199"/>
                          <a:ext cx="536928" cy="924408"/>
                        </a:xfrm>
                        <a:custGeom>
                          <a:avLst/>
                          <a:gdLst>
                            <a:gd name="T0" fmla="*/ 2147483647 w 316"/>
                            <a:gd name="T1" fmla="*/ 2147483647 h 488"/>
                            <a:gd name="T2" fmla="*/ 2147483647 w 316"/>
                            <a:gd name="T3" fmla="*/ 2147483647 h 488"/>
                            <a:gd name="T4" fmla="*/ 2147483647 w 316"/>
                            <a:gd name="T5" fmla="*/ 2147483647 h 488"/>
                            <a:gd name="T6" fmla="*/ 2147483647 w 316"/>
                            <a:gd name="T7" fmla="*/ 2147483647 h 488"/>
                            <a:gd name="T8" fmla="*/ 2147483647 w 316"/>
                            <a:gd name="T9" fmla="*/ 2147483647 h 488"/>
                            <a:gd name="T10" fmla="*/ 2147483647 w 316"/>
                            <a:gd name="T11" fmla="*/ 2147483647 h 488"/>
                            <a:gd name="T12" fmla="*/ 2147483647 w 316"/>
                            <a:gd name="T13" fmla="*/ 2147483647 h 488"/>
                            <a:gd name="T14" fmla="*/ 2147483647 w 316"/>
                            <a:gd name="T15" fmla="*/ 2147483647 h 488"/>
                            <a:gd name="T16" fmla="*/ 2147483647 w 316"/>
                            <a:gd name="T17" fmla="*/ 2147483647 h 488"/>
                            <a:gd name="T18" fmla="*/ 2147483647 w 316"/>
                            <a:gd name="T19" fmla="*/ 2147483647 h 488"/>
                            <a:gd name="T20" fmla="*/ 2147483647 w 316"/>
                            <a:gd name="T21" fmla="*/ 2147483647 h 488"/>
                            <a:gd name="T22" fmla="*/ 2147483647 w 316"/>
                            <a:gd name="T23" fmla="*/ 2147483647 h 488"/>
                            <a:gd name="T24" fmla="*/ 0 w 316"/>
                            <a:gd name="T25" fmla="*/ 2147483647 h 488"/>
                            <a:gd name="T26" fmla="*/ 2147483647 w 316"/>
                            <a:gd name="T27" fmla="*/ 0 h 488"/>
                            <a:gd name="T28" fmla="*/ 2147483647 w 316"/>
                            <a:gd name="T29" fmla="*/ 2147483647 h 4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488"/>
                            <a:gd name="T47" fmla="*/ 316 w 316"/>
                            <a:gd name="T48" fmla="*/ 488 h 4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488">
                              <a:moveTo>
                                <a:pt x="291" y="220"/>
                              </a:moveTo>
                              <a:lnTo>
                                <a:pt x="316" y="270"/>
                              </a:lnTo>
                              <a:lnTo>
                                <a:pt x="291" y="312"/>
                              </a:lnTo>
                              <a:lnTo>
                                <a:pt x="300" y="389"/>
                              </a:lnTo>
                              <a:lnTo>
                                <a:pt x="87" y="411"/>
                              </a:lnTo>
                              <a:lnTo>
                                <a:pt x="105" y="439"/>
                              </a:lnTo>
                              <a:lnTo>
                                <a:pt x="123" y="454"/>
                              </a:lnTo>
                              <a:lnTo>
                                <a:pt x="80" y="488"/>
                              </a:lnTo>
                              <a:lnTo>
                                <a:pt x="71" y="439"/>
                              </a:lnTo>
                              <a:lnTo>
                                <a:pt x="35" y="475"/>
                              </a:lnTo>
                              <a:lnTo>
                                <a:pt x="18" y="347"/>
                              </a:lnTo>
                              <a:lnTo>
                                <a:pt x="18" y="50"/>
                              </a:lnTo>
                              <a:lnTo>
                                <a:pt x="0" y="35"/>
                              </a:lnTo>
                              <a:lnTo>
                                <a:pt x="229" y="0"/>
                              </a:lnTo>
                              <a:lnTo>
                                <a:pt x="291" y="220"/>
                              </a:lnTo>
                              <a:close/>
                            </a:path>
                          </a:pathLst>
                        </a:custGeom>
                        <a:solidFill>
                          <a:schemeClr val="accent2">
                            <a:lumMod val="40000"/>
                            <a:lumOff val="6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2" name="Freeform 84">
                          <a:extLst>
                            <a:ext uri="{FF2B5EF4-FFF2-40B4-BE49-F238E27FC236}">
                              <a16:creationId xmlns:a16="http://schemas.microsoft.com/office/drawing/2014/main" id="{F55484A2-7386-7BFC-D6EF-5B41F0F25158}"/>
                            </a:ext>
                          </a:extLst>
                        </p:cNvPr>
                        <p:cNvSpPr>
                          <a:spLocks/>
                        </p:cNvSpPr>
                        <p:nvPr/>
                      </p:nvSpPr>
                      <p:spPr bwMode="auto">
                        <a:xfrm>
                          <a:off x="6709804" y="2373141"/>
                          <a:ext cx="508100" cy="673962"/>
                        </a:xfrm>
                        <a:custGeom>
                          <a:avLst/>
                          <a:gdLst>
                            <a:gd name="T0" fmla="*/ 2147483647 w 300"/>
                            <a:gd name="T1" fmla="*/ 2147483647 h 355"/>
                            <a:gd name="T2" fmla="*/ 2147483647 w 300"/>
                            <a:gd name="T3" fmla="*/ 2147483647 h 355"/>
                            <a:gd name="T4" fmla="*/ 2147483647 w 300"/>
                            <a:gd name="T5" fmla="*/ 2147483647 h 355"/>
                            <a:gd name="T6" fmla="*/ 2147483647 w 300"/>
                            <a:gd name="T7" fmla="*/ 2147483647 h 355"/>
                            <a:gd name="T8" fmla="*/ 2147483647 w 300"/>
                            <a:gd name="T9" fmla="*/ 2147483647 h 355"/>
                            <a:gd name="T10" fmla="*/ 2147483647 w 300"/>
                            <a:gd name="T11" fmla="*/ 0 h 355"/>
                            <a:gd name="T12" fmla="*/ 2147483647 w 300"/>
                            <a:gd name="T13" fmla="*/ 2147483647 h 355"/>
                            <a:gd name="T14" fmla="*/ 2147483647 w 300"/>
                            <a:gd name="T15" fmla="*/ 2147483647 h 355"/>
                            <a:gd name="T16" fmla="*/ 2147483647 w 300"/>
                            <a:gd name="T17" fmla="*/ 2147483647 h 355"/>
                            <a:gd name="T18" fmla="*/ 2147483647 w 300"/>
                            <a:gd name="T19" fmla="*/ 2147483647 h 355"/>
                            <a:gd name="T20" fmla="*/ 2147483647 w 300"/>
                            <a:gd name="T21" fmla="*/ 2147483647 h 355"/>
                            <a:gd name="T22" fmla="*/ 2147483647 w 300"/>
                            <a:gd name="T23" fmla="*/ 2147483647 h 355"/>
                            <a:gd name="T24" fmla="*/ 2147483647 w 300"/>
                            <a:gd name="T25" fmla="*/ 2147483647 h 355"/>
                            <a:gd name="T26" fmla="*/ 2147483647 w 300"/>
                            <a:gd name="T27" fmla="*/ 2147483647 h 355"/>
                            <a:gd name="T28" fmla="*/ 2147483647 w 300"/>
                            <a:gd name="T29" fmla="*/ 2147483647 h 355"/>
                            <a:gd name="T30" fmla="*/ 0 w 300"/>
                            <a:gd name="T31" fmla="*/ 2147483647 h 355"/>
                            <a:gd name="T32" fmla="*/ 2147483647 w 300"/>
                            <a:gd name="T33" fmla="*/ 2147483647 h 3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
                            <a:gd name="T52" fmla="*/ 0 h 355"/>
                            <a:gd name="T53" fmla="*/ 300 w 300"/>
                            <a:gd name="T54" fmla="*/ 355 h 3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 h="355">
                              <a:moveTo>
                                <a:pt x="89" y="58"/>
                              </a:moveTo>
                              <a:lnTo>
                                <a:pt x="133" y="71"/>
                              </a:lnTo>
                              <a:lnTo>
                                <a:pt x="141" y="85"/>
                              </a:lnTo>
                              <a:lnTo>
                                <a:pt x="230" y="42"/>
                              </a:lnTo>
                              <a:lnTo>
                                <a:pt x="239" y="14"/>
                              </a:lnTo>
                              <a:lnTo>
                                <a:pt x="282" y="0"/>
                              </a:lnTo>
                              <a:lnTo>
                                <a:pt x="300" y="118"/>
                              </a:lnTo>
                              <a:lnTo>
                                <a:pt x="300" y="234"/>
                              </a:lnTo>
                              <a:lnTo>
                                <a:pt x="264" y="270"/>
                              </a:lnTo>
                              <a:lnTo>
                                <a:pt x="222" y="333"/>
                              </a:lnTo>
                              <a:lnTo>
                                <a:pt x="195" y="355"/>
                              </a:lnTo>
                              <a:lnTo>
                                <a:pt x="177" y="341"/>
                              </a:lnTo>
                              <a:lnTo>
                                <a:pt x="123" y="348"/>
                              </a:lnTo>
                              <a:lnTo>
                                <a:pt x="64" y="319"/>
                              </a:lnTo>
                              <a:lnTo>
                                <a:pt x="36" y="333"/>
                              </a:lnTo>
                              <a:lnTo>
                                <a:pt x="0" y="78"/>
                              </a:lnTo>
                              <a:lnTo>
                                <a:pt x="89" y="58"/>
                              </a:lnTo>
                              <a:close/>
                            </a:path>
                          </a:pathLst>
                        </a:custGeom>
                        <a:solidFill>
                          <a:schemeClr val="accent5">
                            <a:lumMod val="60000"/>
                            <a:lumOff val="4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3" name="Freeform 85">
                          <a:extLst>
                            <a:ext uri="{FF2B5EF4-FFF2-40B4-BE49-F238E27FC236}">
                              <a16:creationId xmlns:a16="http://schemas.microsoft.com/office/drawing/2014/main" id="{E452D747-35F7-4B3E-95A0-B7808A219E80}"/>
                            </a:ext>
                          </a:extLst>
                        </p:cNvPr>
                        <p:cNvSpPr>
                          <a:spLocks/>
                        </p:cNvSpPr>
                        <p:nvPr/>
                      </p:nvSpPr>
                      <p:spPr bwMode="auto">
                        <a:xfrm>
                          <a:off x="6771064" y="3631476"/>
                          <a:ext cx="641431" cy="820564"/>
                        </a:xfrm>
                        <a:custGeom>
                          <a:avLst/>
                          <a:gdLst>
                            <a:gd name="T0" fmla="*/ 0 w 379"/>
                            <a:gd name="T1" fmla="*/ 2147483647 h 432"/>
                            <a:gd name="T2" fmla="*/ 2147483647 w 379"/>
                            <a:gd name="T3" fmla="*/ 2147483647 h 432"/>
                            <a:gd name="T4" fmla="*/ 2147483647 w 379"/>
                            <a:gd name="T5" fmla="*/ 0 h 432"/>
                            <a:gd name="T6" fmla="*/ 2147483647 w 379"/>
                            <a:gd name="T7" fmla="*/ 2147483647 h 432"/>
                            <a:gd name="T8" fmla="*/ 2147483647 w 379"/>
                            <a:gd name="T9" fmla="*/ 2147483647 h 432"/>
                            <a:gd name="T10" fmla="*/ 2147483647 w 379"/>
                            <a:gd name="T11" fmla="*/ 2147483647 h 432"/>
                            <a:gd name="T12" fmla="*/ 2147483647 w 379"/>
                            <a:gd name="T13" fmla="*/ 2147483647 h 432"/>
                            <a:gd name="T14" fmla="*/ 2147483647 w 379"/>
                            <a:gd name="T15" fmla="*/ 2147483647 h 432"/>
                            <a:gd name="T16" fmla="*/ 2147483647 w 379"/>
                            <a:gd name="T17" fmla="*/ 2147483647 h 432"/>
                            <a:gd name="T18" fmla="*/ 2147483647 w 379"/>
                            <a:gd name="T19" fmla="*/ 2147483647 h 432"/>
                            <a:gd name="T20" fmla="*/ 2147483647 w 379"/>
                            <a:gd name="T21" fmla="*/ 2147483647 h 432"/>
                            <a:gd name="T22" fmla="*/ 2147483647 w 379"/>
                            <a:gd name="T23" fmla="*/ 2147483647 h 432"/>
                            <a:gd name="T24" fmla="*/ 2147483647 w 379"/>
                            <a:gd name="T25" fmla="*/ 2147483647 h 432"/>
                            <a:gd name="T26" fmla="*/ 2147483647 w 379"/>
                            <a:gd name="T27" fmla="*/ 2147483647 h 432"/>
                            <a:gd name="T28" fmla="*/ 2147483647 w 379"/>
                            <a:gd name="T29" fmla="*/ 2147483647 h 432"/>
                            <a:gd name="T30" fmla="*/ 2147483647 w 379"/>
                            <a:gd name="T31" fmla="*/ 2147483647 h 432"/>
                            <a:gd name="T32" fmla="*/ 2147483647 w 379"/>
                            <a:gd name="T33" fmla="*/ 2147483647 h 432"/>
                            <a:gd name="T34" fmla="*/ 2147483647 w 379"/>
                            <a:gd name="T35" fmla="*/ 2147483647 h 432"/>
                            <a:gd name="T36" fmla="*/ 2147483647 w 379"/>
                            <a:gd name="T37" fmla="*/ 2147483647 h 432"/>
                            <a:gd name="T38" fmla="*/ 2147483647 w 379"/>
                            <a:gd name="T39" fmla="*/ 2147483647 h 432"/>
                            <a:gd name="T40" fmla="*/ 2147483647 w 379"/>
                            <a:gd name="T41" fmla="*/ 2147483647 h 432"/>
                            <a:gd name="T42" fmla="*/ 2147483647 w 379"/>
                            <a:gd name="T43" fmla="*/ 2147483647 h 432"/>
                            <a:gd name="T44" fmla="*/ 2147483647 w 379"/>
                            <a:gd name="T45" fmla="*/ 2147483647 h 432"/>
                            <a:gd name="T46" fmla="*/ 0 w 379"/>
                            <a:gd name="T47" fmla="*/ 2147483647 h 4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9"/>
                            <a:gd name="T73" fmla="*/ 0 h 432"/>
                            <a:gd name="T74" fmla="*/ 379 w 379"/>
                            <a:gd name="T75" fmla="*/ 432 h 4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9" h="432">
                              <a:moveTo>
                                <a:pt x="0" y="21"/>
                              </a:moveTo>
                              <a:lnTo>
                                <a:pt x="87" y="8"/>
                              </a:lnTo>
                              <a:lnTo>
                                <a:pt x="178" y="0"/>
                              </a:lnTo>
                              <a:lnTo>
                                <a:pt x="168" y="43"/>
                              </a:lnTo>
                              <a:lnTo>
                                <a:pt x="212" y="49"/>
                              </a:lnTo>
                              <a:lnTo>
                                <a:pt x="222" y="83"/>
                              </a:lnTo>
                              <a:lnTo>
                                <a:pt x="256" y="120"/>
                              </a:lnTo>
                              <a:lnTo>
                                <a:pt x="291" y="162"/>
                              </a:lnTo>
                              <a:lnTo>
                                <a:pt x="325" y="191"/>
                              </a:lnTo>
                              <a:lnTo>
                                <a:pt x="325" y="212"/>
                              </a:lnTo>
                              <a:lnTo>
                                <a:pt x="353" y="227"/>
                              </a:lnTo>
                              <a:lnTo>
                                <a:pt x="353" y="247"/>
                              </a:lnTo>
                              <a:lnTo>
                                <a:pt x="370" y="255"/>
                              </a:lnTo>
                              <a:lnTo>
                                <a:pt x="379" y="247"/>
                              </a:lnTo>
                              <a:lnTo>
                                <a:pt x="344" y="391"/>
                              </a:lnTo>
                              <a:lnTo>
                                <a:pt x="308" y="391"/>
                              </a:lnTo>
                              <a:lnTo>
                                <a:pt x="301" y="432"/>
                              </a:lnTo>
                              <a:lnTo>
                                <a:pt x="282" y="417"/>
                              </a:lnTo>
                              <a:lnTo>
                                <a:pt x="87" y="426"/>
                              </a:lnTo>
                              <a:lnTo>
                                <a:pt x="70" y="412"/>
                              </a:lnTo>
                              <a:lnTo>
                                <a:pt x="62" y="335"/>
                              </a:lnTo>
                              <a:lnTo>
                                <a:pt x="87" y="291"/>
                              </a:lnTo>
                              <a:lnTo>
                                <a:pt x="62" y="241"/>
                              </a:lnTo>
                              <a:lnTo>
                                <a:pt x="0" y="21"/>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4" name="Freeform 86">
                          <a:extLst>
                            <a:ext uri="{FF2B5EF4-FFF2-40B4-BE49-F238E27FC236}">
                              <a16:creationId xmlns:a16="http://schemas.microsoft.com/office/drawing/2014/main" id="{A1F9E435-EF36-1E30-EEA0-9368EBFABC8A}"/>
                            </a:ext>
                          </a:extLst>
                        </p:cNvPr>
                        <p:cNvSpPr>
                          <a:spLocks/>
                        </p:cNvSpPr>
                        <p:nvPr/>
                      </p:nvSpPr>
                      <p:spPr bwMode="auto">
                        <a:xfrm>
                          <a:off x="7055744" y="3552066"/>
                          <a:ext cx="610802" cy="561975"/>
                        </a:xfrm>
                        <a:custGeom>
                          <a:avLst/>
                          <a:gdLst>
                            <a:gd name="T0" fmla="*/ 2147483647 w 361"/>
                            <a:gd name="T1" fmla="*/ 2147483647 h 297"/>
                            <a:gd name="T2" fmla="*/ 2147483647 w 361"/>
                            <a:gd name="T3" fmla="*/ 2147483647 h 297"/>
                            <a:gd name="T4" fmla="*/ 2147483647 w 361"/>
                            <a:gd name="T5" fmla="*/ 2147483647 h 297"/>
                            <a:gd name="T6" fmla="*/ 2147483647 w 361"/>
                            <a:gd name="T7" fmla="*/ 2147483647 h 297"/>
                            <a:gd name="T8" fmla="*/ 2147483647 w 361"/>
                            <a:gd name="T9" fmla="*/ 2147483647 h 297"/>
                            <a:gd name="T10" fmla="*/ 2147483647 w 361"/>
                            <a:gd name="T11" fmla="*/ 2147483647 h 297"/>
                            <a:gd name="T12" fmla="*/ 2147483647 w 361"/>
                            <a:gd name="T13" fmla="*/ 2147483647 h 297"/>
                            <a:gd name="T14" fmla="*/ 2147483647 w 361"/>
                            <a:gd name="T15" fmla="*/ 2147483647 h 297"/>
                            <a:gd name="T16" fmla="*/ 2147483647 w 361"/>
                            <a:gd name="T17" fmla="*/ 2147483647 h 297"/>
                            <a:gd name="T18" fmla="*/ 2147483647 w 361"/>
                            <a:gd name="T19" fmla="*/ 2147483647 h 297"/>
                            <a:gd name="T20" fmla="*/ 2147483647 w 361"/>
                            <a:gd name="T21" fmla="*/ 2147483647 h 297"/>
                            <a:gd name="T22" fmla="*/ 0 w 361"/>
                            <a:gd name="T23" fmla="*/ 2147483647 h 297"/>
                            <a:gd name="T24" fmla="*/ 2147483647 w 361"/>
                            <a:gd name="T25" fmla="*/ 2147483647 h 297"/>
                            <a:gd name="T26" fmla="*/ 2147483647 w 361"/>
                            <a:gd name="T27" fmla="*/ 2147483647 h 297"/>
                            <a:gd name="T28" fmla="*/ 2147483647 w 361"/>
                            <a:gd name="T29" fmla="*/ 2147483647 h 297"/>
                            <a:gd name="T30" fmla="*/ 2147483647 w 361"/>
                            <a:gd name="T31" fmla="*/ 0 h 297"/>
                            <a:gd name="T32" fmla="*/ 2147483647 w 361"/>
                            <a:gd name="T33" fmla="*/ 2147483647 h 297"/>
                            <a:gd name="T34" fmla="*/ 2147483647 w 361"/>
                            <a:gd name="T35" fmla="*/ 2147483647 h 297"/>
                            <a:gd name="T36" fmla="*/ 2147483647 w 361"/>
                            <a:gd name="T37" fmla="*/ 2147483647 h 297"/>
                            <a:gd name="T38" fmla="*/ 2147483647 w 361"/>
                            <a:gd name="T39" fmla="*/ 2147483647 h 297"/>
                            <a:gd name="T40" fmla="*/ 2147483647 w 361"/>
                            <a:gd name="T41" fmla="*/ 2147483647 h 297"/>
                            <a:gd name="T42" fmla="*/ 2147483647 w 361"/>
                            <a:gd name="T43" fmla="*/ 2147483647 h 297"/>
                            <a:gd name="T44" fmla="*/ 2147483647 w 361"/>
                            <a:gd name="T45" fmla="*/ 2147483647 h 2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1"/>
                            <a:gd name="T70" fmla="*/ 0 h 297"/>
                            <a:gd name="T71" fmla="*/ 361 w 361"/>
                            <a:gd name="T72" fmla="*/ 297 h 2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1" h="297">
                              <a:moveTo>
                                <a:pt x="211" y="290"/>
                              </a:moveTo>
                              <a:lnTo>
                                <a:pt x="202" y="297"/>
                              </a:lnTo>
                              <a:lnTo>
                                <a:pt x="185" y="290"/>
                              </a:lnTo>
                              <a:lnTo>
                                <a:pt x="185" y="269"/>
                              </a:lnTo>
                              <a:lnTo>
                                <a:pt x="158" y="256"/>
                              </a:lnTo>
                              <a:lnTo>
                                <a:pt x="158" y="233"/>
                              </a:lnTo>
                              <a:lnTo>
                                <a:pt x="123" y="204"/>
                              </a:lnTo>
                              <a:lnTo>
                                <a:pt x="88" y="162"/>
                              </a:lnTo>
                              <a:lnTo>
                                <a:pt x="54" y="126"/>
                              </a:lnTo>
                              <a:lnTo>
                                <a:pt x="44" y="91"/>
                              </a:lnTo>
                              <a:lnTo>
                                <a:pt x="10" y="85"/>
                              </a:lnTo>
                              <a:lnTo>
                                <a:pt x="0" y="85"/>
                              </a:lnTo>
                              <a:lnTo>
                                <a:pt x="10" y="42"/>
                              </a:lnTo>
                              <a:lnTo>
                                <a:pt x="36" y="33"/>
                              </a:lnTo>
                              <a:lnTo>
                                <a:pt x="44" y="21"/>
                              </a:lnTo>
                              <a:lnTo>
                                <a:pt x="158" y="0"/>
                              </a:lnTo>
                              <a:lnTo>
                                <a:pt x="158" y="13"/>
                              </a:lnTo>
                              <a:lnTo>
                                <a:pt x="185" y="27"/>
                              </a:lnTo>
                              <a:lnTo>
                                <a:pt x="272" y="13"/>
                              </a:lnTo>
                              <a:lnTo>
                                <a:pt x="361" y="78"/>
                              </a:lnTo>
                              <a:lnTo>
                                <a:pt x="264" y="239"/>
                              </a:lnTo>
                              <a:lnTo>
                                <a:pt x="220" y="256"/>
                              </a:lnTo>
                              <a:lnTo>
                                <a:pt x="211" y="290"/>
                              </a:lnTo>
                              <a:close/>
                            </a:path>
                          </a:pathLst>
                        </a:custGeom>
                        <a:solidFill>
                          <a:schemeClr val="accent2">
                            <a:lumMod val="40000"/>
                            <a:lumOff val="6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5" name="Freeform 87">
                          <a:extLst>
                            <a:ext uri="{FF2B5EF4-FFF2-40B4-BE49-F238E27FC236}">
                              <a16:creationId xmlns:a16="http://schemas.microsoft.com/office/drawing/2014/main" id="{2727A041-F9E7-2FEA-68C1-873A9C18D111}"/>
                            </a:ext>
                          </a:extLst>
                        </p:cNvPr>
                        <p:cNvSpPr>
                          <a:spLocks/>
                        </p:cNvSpPr>
                        <p:nvPr/>
                      </p:nvSpPr>
                      <p:spPr bwMode="auto">
                        <a:xfrm>
                          <a:off x="6918809" y="3150947"/>
                          <a:ext cx="1108091" cy="549758"/>
                        </a:xfrm>
                        <a:custGeom>
                          <a:avLst/>
                          <a:gdLst>
                            <a:gd name="T0" fmla="*/ 2147483647 w 654"/>
                            <a:gd name="T1" fmla="*/ 0 h 289"/>
                            <a:gd name="T2" fmla="*/ 2147483647 w 654"/>
                            <a:gd name="T3" fmla="*/ 2147483647 h 289"/>
                            <a:gd name="T4" fmla="*/ 2147483647 w 654"/>
                            <a:gd name="T5" fmla="*/ 2147483647 h 289"/>
                            <a:gd name="T6" fmla="*/ 2147483647 w 654"/>
                            <a:gd name="T7" fmla="*/ 2147483647 h 289"/>
                            <a:gd name="T8" fmla="*/ 2147483647 w 654"/>
                            <a:gd name="T9" fmla="*/ 2147483647 h 289"/>
                            <a:gd name="T10" fmla="*/ 2147483647 w 654"/>
                            <a:gd name="T11" fmla="*/ 2147483647 h 289"/>
                            <a:gd name="T12" fmla="*/ 2147483647 w 654"/>
                            <a:gd name="T13" fmla="*/ 2147483647 h 289"/>
                            <a:gd name="T14" fmla="*/ 2147483647 w 654"/>
                            <a:gd name="T15" fmla="*/ 2147483647 h 289"/>
                            <a:gd name="T16" fmla="*/ 2147483647 w 654"/>
                            <a:gd name="T17" fmla="*/ 2147483647 h 289"/>
                            <a:gd name="T18" fmla="*/ 2147483647 w 654"/>
                            <a:gd name="T19" fmla="*/ 2147483647 h 289"/>
                            <a:gd name="T20" fmla="*/ 2147483647 w 654"/>
                            <a:gd name="T21" fmla="*/ 2147483647 h 289"/>
                            <a:gd name="T22" fmla="*/ 2147483647 w 654"/>
                            <a:gd name="T23" fmla="*/ 2147483647 h 289"/>
                            <a:gd name="T24" fmla="*/ 2147483647 w 654"/>
                            <a:gd name="T25" fmla="*/ 2147483647 h 289"/>
                            <a:gd name="T26" fmla="*/ 2147483647 w 654"/>
                            <a:gd name="T27" fmla="*/ 2147483647 h 289"/>
                            <a:gd name="T28" fmla="*/ 2147483647 w 654"/>
                            <a:gd name="T29" fmla="*/ 2147483647 h 289"/>
                            <a:gd name="T30" fmla="*/ 2147483647 w 654"/>
                            <a:gd name="T31" fmla="*/ 2147483647 h 289"/>
                            <a:gd name="T32" fmla="*/ 2147483647 w 654"/>
                            <a:gd name="T33" fmla="*/ 2147483647 h 289"/>
                            <a:gd name="T34" fmla="*/ 2147483647 w 654"/>
                            <a:gd name="T35" fmla="*/ 2147483647 h 289"/>
                            <a:gd name="T36" fmla="*/ 0 w 654"/>
                            <a:gd name="T37" fmla="*/ 2147483647 h 289"/>
                            <a:gd name="T38" fmla="*/ 2147483647 w 654"/>
                            <a:gd name="T39" fmla="*/ 2147483647 h 289"/>
                            <a:gd name="T40" fmla="*/ 2147483647 w 654"/>
                            <a:gd name="T41" fmla="*/ 2147483647 h 289"/>
                            <a:gd name="T42" fmla="*/ 2147483647 w 654"/>
                            <a:gd name="T43" fmla="*/ 2147483647 h 289"/>
                            <a:gd name="T44" fmla="*/ 2147483647 w 654"/>
                            <a:gd name="T45" fmla="*/ 2147483647 h 289"/>
                            <a:gd name="T46" fmla="*/ 2147483647 w 654"/>
                            <a:gd name="T47" fmla="*/ 0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4"/>
                            <a:gd name="T73" fmla="*/ 0 h 289"/>
                            <a:gd name="T74" fmla="*/ 654 w 654"/>
                            <a:gd name="T75" fmla="*/ 289 h 2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4" h="289">
                              <a:moveTo>
                                <a:pt x="601" y="0"/>
                              </a:moveTo>
                              <a:lnTo>
                                <a:pt x="627" y="49"/>
                              </a:lnTo>
                              <a:lnTo>
                                <a:pt x="592" y="77"/>
                              </a:lnTo>
                              <a:lnTo>
                                <a:pt x="654" y="77"/>
                              </a:lnTo>
                              <a:lnTo>
                                <a:pt x="627" y="117"/>
                              </a:lnTo>
                              <a:lnTo>
                                <a:pt x="557" y="117"/>
                              </a:lnTo>
                              <a:lnTo>
                                <a:pt x="575" y="147"/>
                              </a:lnTo>
                              <a:lnTo>
                                <a:pt x="601" y="154"/>
                              </a:lnTo>
                              <a:lnTo>
                                <a:pt x="547" y="196"/>
                              </a:lnTo>
                              <a:lnTo>
                                <a:pt x="514" y="261"/>
                              </a:lnTo>
                              <a:lnTo>
                                <a:pt x="442" y="289"/>
                              </a:lnTo>
                              <a:lnTo>
                                <a:pt x="353" y="224"/>
                              </a:lnTo>
                              <a:lnTo>
                                <a:pt x="266" y="238"/>
                              </a:lnTo>
                              <a:lnTo>
                                <a:pt x="239" y="224"/>
                              </a:lnTo>
                              <a:lnTo>
                                <a:pt x="239" y="211"/>
                              </a:lnTo>
                              <a:lnTo>
                                <a:pt x="125" y="232"/>
                              </a:lnTo>
                              <a:lnTo>
                                <a:pt x="117" y="244"/>
                              </a:lnTo>
                              <a:lnTo>
                                <a:pt x="91" y="253"/>
                              </a:lnTo>
                              <a:lnTo>
                                <a:pt x="0" y="261"/>
                              </a:lnTo>
                              <a:lnTo>
                                <a:pt x="18" y="224"/>
                              </a:lnTo>
                              <a:lnTo>
                                <a:pt x="117" y="147"/>
                              </a:lnTo>
                              <a:lnTo>
                                <a:pt x="143" y="147"/>
                              </a:lnTo>
                              <a:lnTo>
                                <a:pt x="169" y="91"/>
                              </a:lnTo>
                              <a:lnTo>
                                <a:pt x="601"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6" name="Freeform 88">
                          <a:extLst>
                            <a:ext uri="{FF2B5EF4-FFF2-40B4-BE49-F238E27FC236}">
                              <a16:creationId xmlns:a16="http://schemas.microsoft.com/office/drawing/2014/main" id="{BD35E50A-A785-1548-EBA8-D0EB314E27D1}"/>
                            </a:ext>
                          </a:extLst>
                        </p:cNvPr>
                        <p:cNvSpPr>
                          <a:spLocks/>
                        </p:cNvSpPr>
                        <p:nvPr/>
                      </p:nvSpPr>
                      <p:spPr bwMode="auto">
                        <a:xfrm>
                          <a:off x="6952241" y="2774164"/>
                          <a:ext cx="971156" cy="598626"/>
                        </a:xfrm>
                        <a:custGeom>
                          <a:avLst/>
                          <a:gdLst>
                            <a:gd name="T0" fmla="*/ 0 w 573"/>
                            <a:gd name="T1" fmla="*/ 2147483647 h 315"/>
                            <a:gd name="T2" fmla="*/ 2147483647 w 573"/>
                            <a:gd name="T3" fmla="*/ 2147483647 h 315"/>
                            <a:gd name="T4" fmla="*/ 2147483647 w 573"/>
                            <a:gd name="T5" fmla="*/ 2147483647 h 315"/>
                            <a:gd name="T6" fmla="*/ 2147483647 w 573"/>
                            <a:gd name="T7" fmla="*/ 2147483647 h 315"/>
                            <a:gd name="T8" fmla="*/ 2147483647 w 573"/>
                            <a:gd name="T9" fmla="*/ 2147483647 h 315"/>
                            <a:gd name="T10" fmla="*/ 2147483647 w 573"/>
                            <a:gd name="T11" fmla="*/ 2147483647 h 315"/>
                            <a:gd name="T12" fmla="*/ 2147483647 w 573"/>
                            <a:gd name="T13" fmla="*/ 2147483647 h 315"/>
                            <a:gd name="T14" fmla="*/ 2147483647 w 573"/>
                            <a:gd name="T15" fmla="*/ 2147483647 h 315"/>
                            <a:gd name="T16" fmla="*/ 2147483647 w 573"/>
                            <a:gd name="T17" fmla="*/ 2147483647 h 315"/>
                            <a:gd name="T18" fmla="*/ 2147483647 w 573"/>
                            <a:gd name="T19" fmla="*/ 2147483647 h 315"/>
                            <a:gd name="T20" fmla="*/ 2147483647 w 573"/>
                            <a:gd name="T21" fmla="*/ 0 h 315"/>
                            <a:gd name="T22" fmla="*/ 2147483647 w 573"/>
                            <a:gd name="T23" fmla="*/ 2147483647 h 315"/>
                            <a:gd name="T24" fmla="*/ 2147483647 w 573"/>
                            <a:gd name="T25" fmla="*/ 2147483647 h 315"/>
                            <a:gd name="T26" fmla="*/ 2147483647 w 573"/>
                            <a:gd name="T27" fmla="*/ 2147483647 h 315"/>
                            <a:gd name="T28" fmla="*/ 2147483647 w 573"/>
                            <a:gd name="T29" fmla="*/ 2147483647 h 315"/>
                            <a:gd name="T30" fmla="*/ 2147483647 w 573"/>
                            <a:gd name="T31" fmla="*/ 2147483647 h 315"/>
                            <a:gd name="T32" fmla="*/ 2147483647 w 573"/>
                            <a:gd name="T33" fmla="*/ 2147483647 h 315"/>
                            <a:gd name="T34" fmla="*/ 2147483647 w 573"/>
                            <a:gd name="T35" fmla="*/ 2147483647 h 315"/>
                            <a:gd name="T36" fmla="*/ 2147483647 w 573"/>
                            <a:gd name="T37" fmla="*/ 2147483647 h 315"/>
                            <a:gd name="T38" fmla="*/ 2147483647 w 573"/>
                            <a:gd name="T39" fmla="*/ 2147483647 h 315"/>
                            <a:gd name="T40" fmla="*/ 0 w 573"/>
                            <a:gd name="T41" fmla="*/ 2147483647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3"/>
                            <a:gd name="T64" fmla="*/ 0 h 315"/>
                            <a:gd name="T65" fmla="*/ 573 w 573"/>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3" h="315">
                              <a:moveTo>
                                <a:pt x="0" y="315"/>
                              </a:moveTo>
                              <a:lnTo>
                                <a:pt x="107" y="219"/>
                              </a:lnTo>
                              <a:lnTo>
                                <a:pt x="141" y="247"/>
                              </a:lnTo>
                              <a:lnTo>
                                <a:pt x="238" y="198"/>
                              </a:lnTo>
                              <a:lnTo>
                                <a:pt x="229" y="176"/>
                              </a:lnTo>
                              <a:lnTo>
                                <a:pt x="255" y="120"/>
                              </a:lnTo>
                              <a:lnTo>
                                <a:pt x="289" y="71"/>
                              </a:lnTo>
                              <a:lnTo>
                                <a:pt x="298" y="65"/>
                              </a:lnTo>
                              <a:lnTo>
                                <a:pt x="343" y="7"/>
                              </a:lnTo>
                              <a:lnTo>
                                <a:pt x="379" y="21"/>
                              </a:lnTo>
                              <a:lnTo>
                                <a:pt x="396" y="0"/>
                              </a:lnTo>
                              <a:lnTo>
                                <a:pt x="449" y="36"/>
                              </a:lnTo>
                              <a:lnTo>
                                <a:pt x="441" y="71"/>
                              </a:lnTo>
                              <a:lnTo>
                                <a:pt x="537" y="106"/>
                              </a:lnTo>
                              <a:lnTo>
                                <a:pt x="547" y="162"/>
                              </a:lnTo>
                              <a:lnTo>
                                <a:pt x="492" y="155"/>
                              </a:lnTo>
                              <a:lnTo>
                                <a:pt x="537" y="183"/>
                              </a:lnTo>
                              <a:lnTo>
                                <a:pt x="564" y="176"/>
                              </a:lnTo>
                              <a:lnTo>
                                <a:pt x="573" y="198"/>
                              </a:lnTo>
                              <a:lnTo>
                                <a:pt x="141" y="289"/>
                              </a:lnTo>
                              <a:lnTo>
                                <a:pt x="0" y="315"/>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7" name="Freeform 89">
                          <a:extLst>
                            <a:ext uri="{FF2B5EF4-FFF2-40B4-BE49-F238E27FC236}">
                              <a16:creationId xmlns:a16="http://schemas.microsoft.com/office/drawing/2014/main" id="{A55AB6A2-FB8D-ED1E-CEFC-EED8A08F1DB5}"/>
                            </a:ext>
                          </a:extLst>
                        </p:cNvPr>
                        <p:cNvSpPr>
                          <a:spLocks/>
                        </p:cNvSpPr>
                        <p:nvPr/>
                      </p:nvSpPr>
                      <p:spPr bwMode="auto">
                        <a:xfrm>
                          <a:off x="7041330" y="2601188"/>
                          <a:ext cx="581973" cy="643421"/>
                        </a:xfrm>
                        <a:custGeom>
                          <a:avLst/>
                          <a:gdLst>
                            <a:gd name="T0" fmla="*/ 2147483647 w 343"/>
                            <a:gd name="T1" fmla="*/ 2147483647 h 340"/>
                            <a:gd name="T2" fmla="*/ 2147483647 w 343"/>
                            <a:gd name="T3" fmla="*/ 2147483647 h 340"/>
                            <a:gd name="T4" fmla="*/ 2147483647 w 343"/>
                            <a:gd name="T5" fmla="*/ 2147483647 h 340"/>
                            <a:gd name="T6" fmla="*/ 2147483647 w 343"/>
                            <a:gd name="T7" fmla="*/ 2147483647 h 340"/>
                            <a:gd name="T8" fmla="*/ 0 w 343"/>
                            <a:gd name="T9" fmla="*/ 2147483647 h 340"/>
                            <a:gd name="T10" fmla="*/ 2147483647 w 343"/>
                            <a:gd name="T11" fmla="*/ 2147483647 h 340"/>
                            <a:gd name="T12" fmla="*/ 2147483647 w 343"/>
                            <a:gd name="T13" fmla="*/ 2147483647 h 340"/>
                            <a:gd name="T14" fmla="*/ 2147483647 w 343"/>
                            <a:gd name="T15" fmla="*/ 2147483647 h 340"/>
                            <a:gd name="T16" fmla="*/ 2147483647 w 343"/>
                            <a:gd name="T17" fmla="*/ 0 h 340"/>
                            <a:gd name="T18" fmla="*/ 2147483647 w 343"/>
                            <a:gd name="T19" fmla="*/ 2147483647 h 340"/>
                            <a:gd name="T20" fmla="*/ 2147483647 w 343"/>
                            <a:gd name="T21" fmla="*/ 2147483647 h 340"/>
                            <a:gd name="T22" fmla="*/ 2147483647 w 343"/>
                            <a:gd name="T23" fmla="*/ 2147483647 h 340"/>
                            <a:gd name="T24" fmla="*/ 2147483647 w 343"/>
                            <a:gd name="T25" fmla="*/ 2147483647 h 340"/>
                            <a:gd name="T26" fmla="*/ 2147483647 w 343"/>
                            <a:gd name="T27" fmla="*/ 2147483647 h 340"/>
                            <a:gd name="T28" fmla="*/ 2147483647 w 343"/>
                            <a:gd name="T29" fmla="*/ 2147483647 h 340"/>
                            <a:gd name="T30" fmla="*/ 2147483647 w 343"/>
                            <a:gd name="T31" fmla="*/ 2147483647 h 340"/>
                            <a:gd name="T32" fmla="*/ 2147483647 w 343"/>
                            <a:gd name="T33" fmla="*/ 2147483647 h 340"/>
                            <a:gd name="T34" fmla="*/ 2147483647 w 343"/>
                            <a:gd name="T35" fmla="*/ 2147483647 h 340"/>
                            <a:gd name="T36" fmla="*/ 2147483647 w 343"/>
                            <a:gd name="T37" fmla="*/ 2147483647 h 340"/>
                            <a:gd name="T38" fmla="*/ 2147483647 w 343"/>
                            <a:gd name="T39" fmla="*/ 2147483647 h 340"/>
                            <a:gd name="T40" fmla="*/ 2147483647 w 343"/>
                            <a:gd name="T41" fmla="*/ 2147483647 h 340"/>
                            <a:gd name="T42" fmla="*/ 2147483647 w 343"/>
                            <a:gd name="T43" fmla="*/ 2147483647 h 340"/>
                            <a:gd name="T44" fmla="*/ 2147483647 w 343"/>
                            <a:gd name="T45" fmla="*/ 2147483647 h 3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340"/>
                            <a:gd name="T71" fmla="*/ 343 w 343"/>
                            <a:gd name="T72" fmla="*/ 340 h 3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340">
                              <a:moveTo>
                                <a:pt x="62" y="312"/>
                              </a:moveTo>
                              <a:lnTo>
                                <a:pt x="26" y="305"/>
                              </a:lnTo>
                              <a:lnTo>
                                <a:pt x="18" y="284"/>
                              </a:lnTo>
                              <a:lnTo>
                                <a:pt x="8" y="271"/>
                              </a:lnTo>
                              <a:lnTo>
                                <a:pt x="0" y="235"/>
                              </a:lnTo>
                              <a:lnTo>
                                <a:pt x="26" y="214"/>
                              </a:lnTo>
                              <a:lnTo>
                                <a:pt x="70" y="150"/>
                              </a:lnTo>
                              <a:lnTo>
                                <a:pt x="104" y="115"/>
                              </a:lnTo>
                              <a:lnTo>
                                <a:pt x="104" y="0"/>
                              </a:lnTo>
                              <a:lnTo>
                                <a:pt x="131" y="100"/>
                              </a:lnTo>
                              <a:lnTo>
                                <a:pt x="201" y="93"/>
                              </a:lnTo>
                              <a:lnTo>
                                <a:pt x="210" y="143"/>
                              </a:lnTo>
                              <a:lnTo>
                                <a:pt x="261" y="93"/>
                              </a:lnTo>
                              <a:lnTo>
                                <a:pt x="343" y="79"/>
                              </a:lnTo>
                              <a:lnTo>
                                <a:pt x="333" y="115"/>
                              </a:lnTo>
                              <a:lnTo>
                                <a:pt x="298" y="100"/>
                              </a:lnTo>
                              <a:lnTo>
                                <a:pt x="253" y="158"/>
                              </a:lnTo>
                              <a:lnTo>
                                <a:pt x="244" y="164"/>
                              </a:lnTo>
                              <a:lnTo>
                                <a:pt x="210" y="214"/>
                              </a:lnTo>
                              <a:lnTo>
                                <a:pt x="184" y="271"/>
                              </a:lnTo>
                              <a:lnTo>
                                <a:pt x="193" y="291"/>
                              </a:lnTo>
                              <a:lnTo>
                                <a:pt x="96" y="340"/>
                              </a:lnTo>
                              <a:lnTo>
                                <a:pt x="62" y="312"/>
                              </a:lnTo>
                              <a:close/>
                            </a:path>
                          </a:pathLst>
                        </a:custGeom>
                        <a:solidFill>
                          <a:schemeClr val="accent5">
                            <a:lumMod val="60000"/>
                            <a:lumOff val="40000"/>
                          </a:schemeClr>
                        </a:solidFill>
                        <a:ln w="12700">
                          <a:solidFill>
                            <a:sysClr val="windowText" lastClr="000000"/>
                          </a:solidFill>
                          <a:round/>
                          <a:headEnd/>
                          <a:tailEnd/>
                        </a:ln>
                      </p:spPr>
                      <p:txBody>
                        <a:bodyPr/>
                        <a:lstStyle/>
                        <a:p>
                          <a:pPr>
                            <a:buClrTx/>
                            <a:defRPr/>
                          </a:pPr>
                          <a:endParaRPr lang="en-US" sz="1200" dirty="0">
                            <a:solidFill>
                              <a:sysClr val="windowText" lastClr="000000"/>
                            </a:solidFill>
                            <a:latin typeface="Calibri"/>
                            <a:ea typeface="ＭＳ Ｐゴシック" pitchFamily="34" charset="-128"/>
                            <a:cs typeface="+mn-cs"/>
                          </a:endParaRPr>
                        </a:p>
                      </p:txBody>
                    </p:sp>
                    <p:sp>
                      <p:nvSpPr>
                        <p:cNvPr id="35868" name="Freeform 90">
                          <a:extLst>
                            <a:ext uri="{FF2B5EF4-FFF2-40B4-BE49-F238E27FC236}">
                              <a16:creationId xmlns:a16="http://schemas.microsoft.com/office/drawing/2014/main" id="{3DA795AA-3EF3-B4C7-A37E-BCAC2416866A}"/>
                            </a:ext>
                          </a:extLst>
                        </p:cNvPr>
                        <p:cNvSpPr>
                          <a:spLocks/>
                        </p:cNvSpPr>
                        <p:nvPr/>
                      </p:nvSpPr>
                      <p:spPr bwMode="auto">
                        <a:xfrm>
                          <a:off x="7381866" y="2629694"/>
                          <a:ext cx="598189" cy="356324"/>
                        </a:xfrm>
                        <a:custGeom>
                          <a:avLst/>
                          <a:gdLst>
                            <a:gd name="T0" fmla="*/ 0 w 353"/>
                            <a:gd name="T1" fmla="*/ 2147483647 h 189"/>
                            <a:gd name="T2" fmla="*/ 2147483647 w 353"/>
                            <a:gd name="T3" fmla="*/ 0 h 189"/>
                            <a:gd name="T4" fmla="*/ 2147483647 w 353"/>
                            <a:gd name="T5" fmla="*/ 2147483647 h 189"/>
                            <a:gd name="T6" fmla="*/ 2147483647 w 353"/>
                            <a:gd name="T7" fmla="*/ 2147483647 h 189"/>
                            <a:gd name="T8" fmla="*/ 2147483647 w 353"/>
                            <a:gd name="T9" fmla="*/ 2147483647 h 189"/>
                            <a:gd name="T10" fmla="*/ 2147483647 w 353"/>
                            <a:gd name="T11" fmla="*/ 2147483647 h 189"/>
                            <a:gd name="T12" fmla="*/ 2147483647 w 353"/>
                            <a:gd name="T13" fmla="*/ 2147483647 h 189"/>
                            <a:gd name="T14" fmla="*/ 2147483647 w 353"/>
                            <a:gd name="T15" fmla="*/ 2147483647 h 189"/>
                            <a:gd name="T16" fmla="*/ 2147483647 w 353"/>
                            <a:gd name="T17" fmla="*/ 2147483647 h 189"/>
                            <a:gd name="T18" fmla="*/ 2147483647 w 353"/>
                            <a:gd name="T19" fmla="*/ 2147483647 h 189"/>
                            <a:gd name="T20" fmla="*/ 2147483647 w 353"/>
                            <a:gd name="T21" fmla="*/ 2147483647 h 189"/>
                            <a:gd name="T22" fmla="*/ 2147483647 w 353"/>
                            <a:gd name="T23" fmla="*/ 2147483647 h 189"/>
                            <a:gd name="T24" fmla="*/ 2147483647 w 353"/>
                            <a:gd name="T25" fmla="*/ 2147483647 h 189"/>
                            <a:gd name="T26" fmla="*/ 2147483647 w 353"/>
                            <a:gd name="T27" fmla="*/ 2147483647 h 189"/>
                            <a:gd name="T28" fmla="*/ 2147483647 w 353"/>
                            <a:gd name="T29" fmla="*/ 2147483647 h 189"/>
                            <a:gd name="T30" fmla="*/ 2147483647 w 353"/>
                            <a:gd name="T31" fmla="*/ 2147483647 h 189"/>
                            <a:gd name="T32" fmla="*/ 2147483647 w 353"/>
                            <a:gd name="T33" fmla="*/ 2147483647 h 189"/>
                            <a:gd name="T34" fmla="*/ 2147483647 w 353"/>
                            <a:gd name="T35" fmla="*/ 2147483647 h 189"/>
                            <a:gd name="T36" fmla="*/ 2147483647 w 353"/>
                            <a:gd name="T37" fmla="*/ 2147483647 h 189"/>
                            <a:gd name="T38" fmla="*/ 2147483647 w 353"/>
                            <a:gd name="T39" fmla="*/ 2147483647 h 189"/>
                            <a:gd name="T40" fmla="*/ 2147483647 w 353"/>
                            <a:gd name="T41" fmla="*/ 2147483647 h 189"/>
                            <a:gd name="T42" fmla="*/ 2147483647 w 353"/>
                            <a:gd name="T43" fmla="*/ 2147483647 h 189"/>
                            <a:gd name="T44" fmla="*/ 0 w 353"/>
                            <a:gd name="T45" fmla="*/ 2147483647 h 1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3"/>
                            <a:gd name="T70" fmla="*/ 0 h 189"/>
                            <a:gd name="T71" fmla="*/ 353 w 353"/>
                            <a:gd name="T72" fmla="*/ 189 h 1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3" h="189">
                              <a:moveTo>
                                <a:pt x="0" y="78"/>
                              </a:moveTo>
                              <a:lnTo>
                                <a:pt x="283" y="0"/>
                              </a:lnTo>
                              <a:lnTo>
                                <a:pt x="301" y="21"/>
                              </a:lnTo>
                              <a:lnTo>
                                <a:pt x="309" y="39"/>
                              </a:lnTo>
                              <a:lnTo>
                                <a:pt x="318" y="128"/>
                              </a:lnTo>
                              <a:lnTo>
                                <a:pt x="353" y="128"/>
                              </a:lnTo>
                              <a:lnTo>
                                <a:pt x="345" y="189"/>
                              </a:lnTo>
                              <a:lnTo>
                                <a:pt x="305" y="181"/>
                              </a:lnTo>
                              <a:lnTo>
                                <a:pt x="283" y="128"/>
                              </a:lnTo>
                              <a:lnTo>
                                <a:pt x="271" y="107"/>
                              </a:lnTo>
                              <a:lnTo>
                                <a:pt x="265" y="48"/>
                              </a:lnTo>
                              <a:lnTo>
                                <a:pt x="273" y="27"/>
                              </a:lnTo>
                              <a:lnTo>
                                <a:pt x="251" y="68"/>
                              </a:lnTo>
                              <a:lnTo>
                                <a:pt x="260" y="125"/>
                              </a:lnTo>
                              <a:lnTo>
                                <a:pt x="287" y="170"/>
                              </a:lnTo>
                              <a:lnTo>
                                <a:pt x="195" y="149"/>
                              </a:lnTo>
                              <a:lnTo>
                                <a:pt x="203" y="113"/>
                              </a:lnTo>
                              <a:lnTo>
                                <a:pt x="150" y="78"/>
                              </a:lnTo>
                              <a:lnTo>
                                <a:pt x="133" y="99"/>
                              </a:lnTo>
                              <a:lnTo>
                                <a:pt x="142" y="64"/>
                              </a:lnTo>
                              <a:lnTo>
                                <a:pt x="60" y="78"/>
                              </a:lnTo>
                              <a:lnTo>
                                <a:pt x="9" y="127"/>
                              </a:lnTo>
                              <a:lnTo>
                                <a:pt x="0" y="78"/>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69" name="Freeform 91">
                          <a:extLst>
                            <a:ext uri="{FF2B5EF4-FFF2-40B4-BE49-F238E27FC236}">
                              <a16:creationId xmlns:a16="http://schemas.microsoft.com/office/drawing/2014/main" id="{311740AF-97FF-3892-B768-C46B964AD5F3}"/>
                            </a:ext>
                          </a:extLst>
                        </p:cNvPr>
                        <p:cNvSpPr>
                          <a:spLocks/>
                        </p:cNvSpPr>
                        <p:nvPr/>
                      </p:nvSpPr>
                      <p:spPr bwMode="auto">
                        <a:xfrm>
                          <a:off x="7906181" y="2696886"/>
                          <a:ext cx="73873" cy="175108"/>
                        </a:xfrm>
                        <a:custGeom>
                          <a:avLst/>
                          <a:gdLst>
                            <a:gd name="T0" fmla="*/ 2147483647 w 44"/>
                            <a:gd name="T1" fmla="*/ 0 h 92"/>
                            <a:gd name="T2" fmla="*/ 2147483647 w 44"/>
                            <a:gd name="T3" fmla="*/ 2147483647 h 92"/>
                            <a:gd name="T4" fmla="*/ 2147483647 w 44"/>
                            <a:gd name="T5" fmla="*/ 2147483647 h 92"/>
                            <a:gd name="T6" fmla="*/ 2147483647 w 44"/>
                            <a:gd name="T7" fmla="*/ 2147483647 h 92"/>
                            <a:gd name="T8" fmla="*/ 0 w 44"/>
                            <a:gd name="T9" fmla="*/ 2147483647 h 92"/>
                            <a:gd name="T10" fmla="*/ 2147483647 w 44"/>
                            <a:gd name="T11" fmla="*/ 0 h 92"/>
                            <a:gd name="T12" fmla="*/ 0 60000 65536"/>
                            <a:gd name="T13" fmla="*/ 0 60000 65536"/>
                            <a:gd name="T14" fmla="*/ 0 60000 65536"/>
                            <a:gd name="T15" fmla="*/ 0 60000 65536"/>
                            <a:gd name="T16" fmla="*/ 0 60000 65536"/>
                            <a:gd name="T17" fmla="*/ 0 60000 65536"/>
                            <a:gd name="T18" fmla="*/ 0 w 44"/>
                            <a:gd name="T19" fmla="*/ 0 h 92"/>
                            <a:gd name="T20" fmla="*/ 44 w 44"/>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4" h="92">
                              <a:moveTo>
                                <a:pt x="9" y="0"/>
                              </a:moveTo>
                              <a:lnTo>
                                <a:pt x="40" y="63"/>
                              </a:lnTo>
                              <a:lnTo>
                                <a:pt x="44" y="92"/>
                              </a:lnTo>
                              <a:lnTo>
                                <a:pt x="9" y="92"/>
                              </a:lnTo>
                              <a:lnTo>
                                <a:pt x="0" y="3"/>
                              </a:lnTo>
                              <a:lnTo>
                                <a:pt x="9"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0" name="Freeform 92">
                          <a:extLst>
                            <a:ext uri="{FF2B5EF4-FFF2-40B4-BE49-F238E27FC236}">
                              <a16:creationId xmlns:a16="http://schemas.microsoft.com/office/drawing/2014/main" id="{370787F9-EDF8-8F8B-3829-52F8E708E4F0}"/>
                            </a:ext>
                          </a:extLst>
                        </p:cNvPr>
                        <p:cNvSpPr>
                          <a:spLocks/>
                        </p:cNvSpPr>
                        <p:nvPr/>
                      </p:nvSpPr>
                      <p:spPr bwMode="auto">
                        <a:xfrm>
                          <a:off x="7189075" y="2238755"/>
                          <a:ext cx="760348" cy="551794"/>
                        </a:xfrm>
                        <a:custGeom>
                          <a:avLst/>
                          <a:gdLst>
                            <a:gd name="T0" fmla="*/ 0 w 449"/>
                            <a:gd name="T1" fmla="*/ 2147483647 h 291"/>
                            <a:gd name="T2" fmla="*/ 2147483647 w 449"/>
                            <a:gd name="T3" fmla="*/ 2147483647 h 291"/>
                            <a:gd name="T4" fmla="*/ 2147483647 w 449"/>
                            <a:gd name="T5" fmla="*/ 2147483647 h 291"/>
                            <a:gd name="T6" fmla="*/ 2147483647 w 449"/>
                            <a:gd name="T7" fmla="*/ 0 h 291"/>
                            <a:gd name="T8" fmla="*/ 2147483647 w 449"/>
                            <a:gd name="T9" fmla="*/ 0 h 291"/>
                            <a:gd name="T10" fmla="*/ 2147483647 w 449"/>
                            <a:gd name="T11" fmla="*/ 2147483647 h 291"/>
                            <a:gd name="T12" fmla="*/ 2147483647 w 449"/>
                            <a:gd name="T13" fmla="*/ 2147483647 h 291"/>
                            <a:gd name="T14" fmla="*/ 2147483647 w 449"/>
                            <a:gd name="T15" fmla="*/ 2147483647 h 291"/>
                            <a:gd name="T16" fmla="*/ 2147483647 w 449"/>
                            <a:gd name="T17" fmla="*/ 2147483647 h 291"/>
                            <a:gd name="T18" fmla="*/ 2147483647 w 449"/>
                            <a:gd name="T19" fmla="*/ 2147483647 h 291"/>
                            <a:gd name="T20" fmla="*/ 2147483647 w 449"/>
                            <a:gd name="T21" fmla="*/ 2147483647 h 291"/>
                            <a:gd name="T22" fmla="*/ 2147483647 w 449"/>
                            <a:gd name="T23" fmla="*/ 2147483647 h 291"/>
                            <a:gd name="T24" fmla="*/ 2147483647 w 449"/>
                            <a:gd name="T25" fmla="*/ 2147483647 h 291"/>
                            <a:gd name="T26" fmla="*/ 2147483647 w 449"/>
                            <a:gd name="T27" fmla="*/ 2147483647 h 291"/>
                            <a:gd name="T28" fmla="*/ 2147483647 w 449"/>
                            <a:gd name="T29" fmla="*/ 2147483647 h 291"/>
                            <a:gd name="T30" fmla="*/ 2147483647 w 449"/>
                            <a:gd name="T31" fmla="*/ 2147483647 h 291"/>
                            <a:gd name="T32" fmla="*/ 0 w 449"/>
                            <a:gd name="T33" fmla="*/ 2147483647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9"/>
                            <a:gd name="T52" fmla="*/ 0 h 291"/>
                            <a:gd name="T53" fmla="*/ 449 w 449"/>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9" h="291">
                              <a:moveTo>
                                <a:pt x="0" y="71"/>
                              </a:moveTo>
                              <a:lnTo>
                                <a:pt x="44" y="29"/>
                              </a:lnTo>
                              <a:lnTo>
                                <a:pt x="54" y="66"/>
                              </a:lnTo>
                              <a:lnTo>
                                <a:pt x="362" y="0"/>
                              </a:lnTo>
                              <a:lnTo>
                                <a:pt x="379" y="0"/>
                              </a:lnTo>
                              <a:lnTo>
                                <a:pt x="405" y="7"/>
                              </a:lnTo>
                              <a:lnTo>
                                <a:pt x="405" y="36"/>
                              </a:lnTo>
                              <a:lnTo>
                                <a:pt x="433" y="36"/>
                              </a:lnTo>
                              <a:lnTo>
                                <a:pt x="405" y="85"/>
                              </a:lnTo>
                              <a:lnTo>
                                <a:pt x="423" y="113"/>
                              </a:lnTo>
                              <a:lnTo>
                                <a:pt x="449" y="137"/>
                              </a:lnTo>
                              <a:lnTo>
                                <a:pt x="423" y="178"/>
                              </a:lnTo>
                              <a:lnTo>
                                <a:pt x="397" y="206"/>
                              </a:lnTo>
                              <a:lnTo>
                                <a:pt x="114" y="284"/>
                              </a:lnTo>
                              <a:lnTo>
                                <a:pt x="44" y="291"/>
                              </a:lnTo>
                              <a:lnTo>
                                <a:pt x="17" y="191"/>
                              </a:lnTo>
                              <a:lnTo>
                                <a:pt x="0" y="71"/>
                              </a:lnTo>
                              <a:close/>
                            </a:path>
                          </a:pathLst>
                        </a:custGeom>
                        <a:solidFill>
                          <a:schemeClr val="accent3">
                            <a:lumMod val="40000"/>
                            <a:lumOff val="60000"/>
                          </a:schemeClr>
                        </a:solidFill>
                        <a:ln w="12700">
                          <a:solidFill>
                            <a:sysClr val="windowText" lastClr="000000"/>
                          </a:solidFill>
                          <a:round/>
                          <a:headEnd/>
                          <a:tailEnd/>
                        </a:ln>
                      </p:spPr>
                      <p:txBody>
                        <a:bodyPr/>
                        <a:lstStyle/>
                        <a:p>
                          <a:pPr>
                            <a:buClrTx/>
                            <a:defRPr/>
                          </a:pPr>
                          <a:endParaRPr lang="en-US" sz="1200" dirty="0">
                            <a:solidFill>
                              <a:prstClr val="white"/>
                            </a:solidFill>
                            <a:latin typeface="Calibri"/>
                            <a:ea typeface="ＭＳ Ｐゴシック" pitchFamily="34" charset="-128"/>
                            <a:cs typeface="+mn-cs"/>
                          </a:endParaRPr>
                        </a:p>
                      </p:txBody>
                    </p:sp>
                    <p:sp>
                      <p:nvSpPr>
                        <p:cNvPr id="35871" name="Freeform 93">
                          <a:extLst>
                            <a:ext uri="{FF2B5EF4-FFF2-40B4-BE49-F238E27FC236}">
                              <a16:creationId xmlns:a16="http://schemas.microsoft.com/office/drawing/2014/main" id="{417CE3AF-7341-0C55-34FB-32E72A10C2A9}"/>
                            </a:ext>
                          </a:extLst>
                        </p:cNvPr>
                        <p:cNvSpPr>
                          <a:spLocks/>
                        </p:cNvSpPr>
                        <p:nvPr/>
                      </p:nvSpPr>
                      <p:spPr bwMode="auto">
                        <a:xfrm>
                          <a:off x="7264750" y="1662527"/>
                          <a:ext cx="940526" cy="753372"/>
                        </a:xfrm>
                        <a:custGeom>
                          <a:avLst/>
                          <a:gdLst>
                            <a:gd name="T0" fmla="*/ 2147483647 w 555"/>
                            <a:gd name="T1" fmla="*/ 2147483647 h 397"/>
                            <a:gd name="T2" fmla="*/ 2147483647 w 555"/>
                            <a:gd name="T3" fmla="*/ 2147483647 h 397"/>
                            <a:gd name="T4" fmla="*/ 2147483647 w 555"/>
                            <a:gd name="T5" fmla="*/ 2147483647 h 397"/>
                            <a:gd name="T6" fmla="*/ 2147483647 w 555"/>
                            <a:gd name="T7" fmla="*/ 2147483647 h 397"/>
                            <a:gd name="T8" fmla="*/ 2147483647 w 555"/>
                            <a:gd name="T9" fmla="*/ 2147483647 h 397"/>
                            <a:gd name="T10" fmla="*/ 2147483647 w 555"/>
                            <a:gd name="T11" fmla="*/ 2147483647 h 397"/>
                            <a:gd name="T12" fmla="*/ 2147483647 w 555"/>
                            <a:gd name="T13" fmla="*/ 2147483647 h 397"/>
                            <a:gd name="T14" fmla="*/ 2147483647 w 555"/>
                            <a:gd name="T15" fmla="*/ 2147483647 h 397"/>
                            <a:gd name="T16" fmla="*/ 2147483647 w 555"/>
                            <a:gd name="T17" fmla="*/ 2147483647 h 397"/>
                            <a:gd name="T18" fmla="*/ 2147483647 w 555"/>
                            <a:gd name="T19" fmla="*/ 0 h 397"/>
                            <a:gd name="T20" fmla="*/ 2147483647 w 555"/>
                            <a:gd name="T21" fmla="*/ 2147483647 h 397"/>
                            <a:gd name="T22" fmla="*/ 2147483647 w 555"/>
                            <a:gd name="T23" fmla="*/ 2147483647 h 397"/>
                            <a:gd name="T24" fmla="*/ 2147483647 w 555"/>
                            <a:gd name="T25" fmla="*/ 2147483647 h 397"/>
                            <a:gd name="T26" fmla="*/ 2147483647 w 555"/>
                            <a:gd name="T27" fmla="*/ 2147483647 h 397"/>
                            <a:gd name="T28" fmla="*/ 2147483647 w 555"/>
                            <a:gd name="T29" fmla="*/ 2147483647 h 397"/>
                            <a:gd name="T30" fmla="*/ 2147483647 w 555"/>
                            <a:gd name="T31" fmla="*/ 2147483647 h 397"/>
                            <a:gd name="T32" fmla="*/ 2147483647 w 555"/>
                            <a:gd name="T33" fmla="*/ 2147483647 h 397"/>
                            <a:gd name="T34" fmla="*/ 2147483647 w 555"/>
                            <a:gd name="T35" fmla="*/ 2147483647 h 397"/>
                            <a:gd name="T36" fmla="*/ 2147483647 w 555"/>
                            <a:gd name="T37" fmla="*/ 2147483647 h 397"/>
                            <a:gd name="T38" fmla="*/ 2147483647 w 555"/>
                            <a:gd name="T39" fmla="*/ 2147483647 h 397"/>
                            <a:gd name="T40" fmla="*/ 2147483647 w 555"/>
                            <a:gd name="T41" fmla="*/ 2147483647 h 397"/>
                            <a:gd name="T42" fmla="*/ 2147483647 w 555"/>
                            <a:gd name="T43" fmla="*/ 2147483647 h 397"/>
                            <a:gd name="T44" fmla="*/ 2147483647 w 555"/>
                            <a:gd name="T45" fmla="*/ 2147483647 h 397"/>
                            <a:gd name="T46" fmla="*/ 2147483647 w 555"/>
                            <a:gd name="T47" fmla="*/ 2147483647 h 397"/>
                            <a:gd name="T48" fmla="*/ 2147483647 w 555"/>
                            <a:gd name="T49" fmla="*/ 2147483647 h 397"/>
                            <a:gd name="T50" fmla="*/ 2147483647 w 555"/>
                            <a:gd name="T51" fmla="*/ 2147483647 h 397"/>
                            <a:gd name="T52" fmla="*/ 2147483647 w 555"/>
                            <a:gd name="T53" fmla="*/ 2147483647 h 397"/>
                            <a:gd name="T54" fmla="*/ 0 w 555"/>
                            <a:gd name="T55" fmla="*/ 2147483647 h 397"/>
                            <a:gd name="T56" fmla="*/ 2147483647 w 555"/>
                            <a:gd name="T57" fmla="*/ 2147483647 h 3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5"/>
                            <a:gd name="T88" fmla="*/ 0 h 397"/>
                            <a:gd name="T89" fmla="*/ 555 w 555"/>
                            <a:gd name="T90" fmla="*/ 397 h 3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5" h="397">
                              <a:moveTo>
                                <a:pt x="43" y="276"/>
                              </a:moveTo>
                              <a:lnTo>
                                <a:pt x="43" y="240"/>
                              </a:lnTo>
                              <a:lnTo>
                                <a:pt x="88" y="212"/>
                              </a:lnTo>
                              <a:lnTo>
                                <a:pt x="149" y="227"/>
                              </a:lnTo>
                              <a:lnTo>
                                <a:pt x="184" y="205"/>
                              </a:lnTo>
                              <a:lnTo>
                                <a:pt x="238" y="164"/>
                              </a:lnTo>
                              <a:lnTo>
                                <a:pt x="212" y="113"/>
                              </a:lnTo>
                              <a:lnTo>
                                <a:pt x="229" y="105"/>
                              </a:lnTo>
                              <a:lnTo>
                                <a:pt x="273" y="42"/>
                              </a:lnTo>
                              <a:lnTo>
                                <a:pt x="415" y="0"/>
                              </a:lnTo>
                              <a:lnTo>
                                <a:pt x="433" y="121"/>
                              </a:lnTo>
                              <a:lnTo>
                                <a:pt x="458" y="141"/>
                              </a:lnTo>
                              <a:lnTo>
                                <a:pt x="468" y="191"/>
                              </a:lnTo>
                              <a:lnTo>
                                <a:pt x="476" y="256"/>
                              </a:lnTo>
                              <a:lnTo>
                                <a:pt x="485" y="324"/>
                              </a:lnTo>
                              <a:lnTo>
                                <a:pt x="468" y="362"/>
                              </a:lnTo>
                              <a:lnTo>
                                <a:pt x="519" y="340"/>
                              </a:lnTo>
                              <a:lnTo>
                                <a:pt x="538" y="318"/>
                              </a:lnTo>
                              <a:lnTo>
                                <a:pt x="555" y="326"/>
                              </a:lnTo>
                              <a:lnTo>
                                <a:pt x="468" y="397"/>
                              </a:lnTo>
                              <a:lnTo>
                                <a:pt x="468" y="362"/>
                              </a:lnTo>
                              <a:lnTo>
                                <a:pt x="397" y="340"/>
                              </a:lnTo>
                              <a:lnTo>
                                <a:pt x="361" y="340"/>
                              </a:lnTo>
                              <a:lnTo>
                                <a:pt x="361" y="311"/>
                              </a:lnTo>
                              <a:lnTo>
                                <a:pt x="335" y="306"/>
                              </a:lnTo>
                              <a:lnTo>
                                <a:pt x="316" y="304"/>
                              </a:lnTo>
                              <a:lnTo>
                                <a:pt x="10" y="370"/>
                              </a:lnTo>
                              <a:lnTo>
                                <a:pt x="0" y="333"/>
                              </a:lnTo>
                              <a:lnTo>
                                <a:pt x="43" y="276"/>
                              </a:lnTo>
                              <a:close/>
                            </a:path>
                          </a:pathLst>
                        </a:custGeom>
                        <a:solidFill>
                          <a:schemeClr val="accent2"/>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2" name="Freeform 95">
                          <a:extLst>
                            <a:ext uri="{FF2B5EF4-FFF2-40B4-BE49-F238E27FC236}">
                              <a16:creationId xmlns:a16="http://schemas.microsoft.com/office/drawing/2014/main" id="{92BBCC74-2B0E-9D92-14A2-2DD7DADFA8BA}"/>
                            </a:ext>
                          </a:extLst>
                        </p:cNvPr>
                        <p:cNvSpPr>
                          <a:spLocks/>
                        </p:cNvSpPr>
                        <p:nvPr/>
                      </p:nvSpPr>
                      <p:spPr bwMode="auto">
                        <a:xfrm>
                          <a:off x="7967441" y="1607551"/>
                          <a:ext cx="163962" cy="415373"/>
                        </a:xfrm>
                        <a:custGeom>
                          <a:avLst/>
                          <a:gdLst>
                            <a:gd name="T0" fmla="*/ 0 w 97"/>
                            <a:gd name="T1" fmla="*/ 2147483647 h 218"/>
                            <a:gd name="T2" fmla="*/ 2147483647 w 97"/>
                            <a:gd name="T3" fmla="*/ 0 h 218"/>
                            <a:gd name="T4" fmla="*/ 2147483647 w 97"/>
                            <a:gd name="T5" fmla="*/ 2147483647 h 218"/>
                            <a:gd name="T6" fmla="*/ 2147483647 w 97"/>
                            <a:gd name="T7" fmla="*/ 2147483647 h 218"/>
                            <a:gd name="T8" fmla="*/ 2147483647 w 97"/>
                            <a:gd name="T9" fmla="*/ 2147483647 h 218"/>
                            <a:gd name="T10" fmla="*/ 2147483647 w 97"/>
                            <a:gd name="T11" fmla="*/ 2147483647 h 218"/>
                            <a:gd name="T12" fmla="*/ 2147483647 w 97"/>
                            <a:gd name="T13" fmla="*/ 2147483647 h 218"/>
                            <a:gd name="T14" fmla="*/ 2147483647 w 97"/>
                            <a:gd name="T15" fmla="*/ 2147483647 h 218"/>
                            <a:gd name="T16" fmla="*/ 2147483647 w 97"/>
                            <a:gd name="T17" fmla="*/ 2147483647 h 218"/>
                            <a:gd name="T18" fmla="*/ 0 w 97"/>
                            <a:gd name="T19" fmla="*/ 2147483647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18"/>
                            <a:gd name="T32" fmla="*/ 97 w 97"/>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18">
                              <a:moveTo>
                                <a:pt x="0" y="28"/>
                              </a:moveTo>
                              <a:lnTo>
                                <a:pt x="86" y="0"/>
                              </a:lnTo>
                              <a:lnTo>
                                <a:pt x="97" y="28"/>
                              </a:lnTo>
                              <a:lnTo>
                                <a:pt x="86" y="69"/>
                              </a:lnTo>
                              <a:lnTo>
                                <a:pt x="86" y="182"/>
                              </a:lnTo>
                              <a:lnTo>
                                <a:pt x="97" y="212"/>
                              </a:lnTo>
                              <a:lnTo>
                                <a:pt x="53" y="218"/>
                              </a:lnTo>
                              <a:lnTo>
                                <a:pt x="43" y="168"/>
                              </a:lnTo>
                              <a:lnTo>
                                <a:pt x="18" y="147"/>
                              </a:lnTo>
                              <a:lnTo>
                                <a:pt x="0" y="28"/>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3" name="Freeform 96">
                          <a:extLst>
                            <a:ext uri="{FF2B5EF4-FFF2-40B4-BE49-F238E27FC236}">
                              <a16:creationId xmlns:a16="http://schemas.microsoft.com/office/drawing/2014/main" id="{CE14E7CF-9CA3-3695-C925-B6F57C415476}"/>
                            </a:ext>
                          </a:extLst>
                        </p:cNvPr>
                        <p:cNvSpPr>
                          <a:spLocks/>
                        </p:cNvSpPr>
                        <p:nvPr/>
                      </p:nvSpPr>
                      <p:spPr bwMode="auto">
                        <a:xfrm>
                          <a:off x="8070143" y="2116587"/>
                          <a:ext cx="180177" cy="156782"/>
                        </a:xfrm>
                        <a:custGeom>
                          <a:avLst/>
                          <a:gdLst>
                            <a:gd name="T0" fmla="*/ 0 w 106"/>
                            <a:gd name="T1" fmla="*/ 2147483647 h 82"/>
                            <a:gd name="T2" fmla="*/ 2147483647 w 106"/>
                            <a:gd name="T3" fmla="*/ 0 h 82"/>
                            <a:gd name="T4" fmla="*/ 2147483647 w 106"/>
                            <a:gd name="T5" fmla="*/ 2147483647 h 82"/>
                            <a:gd name="T6" fmla="*/ 2147483647 w 106"/>
                            <a:gd name="T7" fmla="*/ 2147483647 h 82"/>
                            <a:gd name="T8" fmla="*/ 0 w 106"/>
                            <a:gd name="T9" fmla="*/ 2147483647 h 82"/>
                            <a:gd name="T10" fmla="*/ 0 60000 65536"/>
                            <a:gd name="T11" fmla="*/ 0 60000 65536"/>
                            <a:gd name="T12" fmla="*/ 0 60000 65536"/>
                            <a:gd name="T13" fmla="*/ 0 60000 65536"/>
                            <a:gd name="T14" fmla="*/ 0 60000 65536"/>
                            <a:gd name="T15" fmla="*/ 0 w 106"/>
                            <a:gd name="T16" fmla="*/ 0 h 82"/>
                            <a:gd name="T17" fmla="*/ 106 w 106"/>
                            <a:gd name="T18" fmla="*/ 82 h 82"/>
                          </a:gdLst>
                          <a:ahLst/>
                          <a:cxnLst>
                            <a:cxn ang="T10">
                              <a:pos x="T0" y="T1"/>
                            </a:cxn>
                            <a:cxn ang="T11">
                              <a:pos x="T2" y="T3"/>
                            </a:cxn>
                            <a:cxn ang="T12">
                              <a:pos x="T4" y="T5"/>
                            </a:cxn>
                            <a:cxn ang="T13">
                              <a:pos x="T6" y="T7"/>
                            </a:cxn>
                            <a:cxn ang="T14">
                              <a:pos x="T8" y="T9"/>
                            </a:cxn>
                          </a:cxnLst>
                          <a:rect l="T15" t="T16" r="T17" b="T18"/>
                          <a:pathLst>
                            <a:path w="106" h="82">
                              <a:moveTo>
                                <a:pt x="0" y="16"/>
                              </a:moveTo>
                              <a:lnTo>
                                <a:pt x="97" y="0"/>
                              </a:lnTo>
                              <a:lnTo>
                                <a:pt x="106" y="50"/>
                              </a:lnTo>
                              <a:lnTo>
                                <a:pt x="9" y="82"/>
                              </a:lnTo>
                              <a:lnTo>
                                <a:pt x="0" y="16"/>
                              </a:lnTo>
                              <a:close/>
                            </a:path>
                          </a:pathLst>
                        </a:custGeom>
                        <a:solidFill>
                          <a:schemeClr val="accent2">
                            <a:lumMod val="40000"/>
                            <a:lumOff val="60000"/>
                          </a:schemeClr>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4" name="Freeform 97">
                          <a:extLst>
                            <a:ext uri="{FF2B5EF4-FFF2-40B4-BE49-F238E27FC236}">
                              <a16:creationId xmlns:a16="http://schemas.microsoft.com/office/drawing/2014/main" id="{F39D9407-B7EF-CE84-45BB-AF14A39FDCAA}"/>
                            </a:ext>
                          </a:extLst>
                        </p:cNvPr>
                        <p:cNvSpPr>
                          <a:spLocks/>
                        </p:cNvSpPr>
                        <p:nvPr/>
                      </p:nvSpPr>
                      <p:spPr bwMode="auto">
                        <a:xfrm>
                          <a:off x="8057530" y="1982201"/>
                          <a:ext cx="356751" cy="164927"/>
                        </a:xfrm>
                        <a:custGeom>
                          <a:avLst/>
                          <a:gdLst>
                            <a:gd name="T0" fmla="*/ 2147483647 w 211"/>
                            <a:gd name="T1" fmla="*/ 2147483647 h 87"/>
                            <a:gd name="T2" fmla="*/ 2147483647 w 211"/>
                            <a:gd name="T3" fmla="*/ 0 h 87"/>
                            <a:gd name="T4" fmla="*/ 2147483647 w 211"/>
                            <a:gd name="T5" fmla="*/ 2147483647 h 87"/>
                            <a:gd name="T6" fmla="*/ 2147483647 w 211"/>
                            <a:gd name="T7" fmla="*/ 2147483647 h 87"/>
                            <a:gd name="T8" fmla="*/ 2147483647 w 211"/>
                            <a:gd name="T9" fmla="*/ 2147483647 h 87"/>
                            <a:gd name="T10" fmla="*/ 2147483647 w 211"/>
                            <a:gd name="T11" fmla="*/ 2147483647 h 87"/>
                            <a:gd name="T12" fmla="*/ 2147483647 w 211"/>
                            <a:gd name="T13" fmla="*/ 2147483647 h 87"/>
                            <a:gd name="T14" fmla="*/ 2147483647 w 211"/>
                            <a:gd name="T15" fmla="*/ 2147483647 h 87"/>
                            <a:gd name="T16" fmla="*/ 2147483647 w 211"/>
                            <a:gd name="T17" fmla="*/ 2147483647 h 87"/>
                            <a:gd name="T18" fmla="*/ 2147483647 w 211"/>
                            <a:gd name="T19" fmla="*/ 2147483647 h 87"/>
                            <a:gd name="T20" fmla="*/ 2147483647 w 211"/>
                            <a:gd name="T21" fmla="*/ 2147483647 h 87"/>
                            <a:gd name="T22" fmla="*/ 0 w 211"/>
                            <a:gd name="T23" fmla="*/ 2147483647 h 87"/>
                            <a:gd name="T24" fmla="*/ 2147483647 w 211"/>
                            <a:gd name="T25" fmla="*/ 2147483647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87"/>
                            <a:gd name="T41" fmla="*/ 211 w 211"/>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87">
                              <a:moveTo>
                                <a:pt x="44" y="15"/>
                              </a:moveTo>
                              <a:lnTo>
                                <a:pt x="140" y="0"/>
                              </a:lnTo>
                              <a:lnTo>
                                <a:pt x="176" y="42"/>
                              </a:lnTo>
                              <a:lnTo>
                                <a:pt x="194" y="35"/>
                              </a:lnTo>
                              <a:lnTo>
                                <a:pt x="211" y="15"/>
                              </a:lnTo>
                              <a:lnTo>
                                <a:pt x="211" y="51"/>
                              </a:lnTo>
                              <a:lnTo>
                                <a:pt x="194" y="70"/>
                              </a:lnTo>
                              <a:lnTo>
                                <a:pt x="158" y="70"/>
                              </a:lnTo>
                              <a:lnTo>
                                <a:pt x="131" y="51"/>
                              </a:lnTo>
                              <a:lnTo>
                                <a:pt x="105" y="70"/>
                              </a:lnTo>
                              <a:lnTo>
                                <a:pt x="8" y="87"/>
                              </a:lnTo>
                              <a:lnTo>
                                <a:pt x="0" y="21"/>
                              </a:lnTo>
                              <a:lnTo>
                                <a:pt x="44" y="15"/>
                              </a:lnTo>
                              <a:close/>
                            </a:path>
                          </a:pathLst>
                        </a:custGeom>
                        <a:solidFill>
                          <a:schemeClr val="accent6"/>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5" name="Freeform 98">
                          <a:extLst>
                            <a:ext uri="{FF2B5EF4-FFF2-40B4-BE49-F238E27FC236}">
                              <a16:creationId xmlns:a16="http://schemas.microsoft.com/office/drawing/2014/main" id="{15BB8B57-E98B-43F4-3397-BA7B8F68F237}"/>
                            </a:ext>
                          </a:extLst>
                        </p:cNvPr>
                        <p:cNvSpPr>
                          <a:spLocks/>
                        </p:cNvSpPr>
                        <p:nvPr/>
                      </p:nvSpPr>
                      <p:spPr bwMode="auto">
                        <a:xfrm>
                          <a:off x="8235906" y="2081972"/>
                          <a:ext cx="88286" cy="130313"/>
                        </a:xfrm>
                        <a:custGeom>
                          <a:avLst/>
                          <a:gdLst>
                            <a:gd name="T0" fmla="*/ 2147483647 w 52"/>
                            <a:gd name="T1" fmla="*/ 2147483647 h 69"/>
                            <a:gd name="T2" fmla="*/ 2147483647 w 52"/>
                            <a:gd name="T3" fmla="*/ 2147483647 h 69"/>
                            <a:gd name="T4" fmla="*/ 0 w 52"/>
                            <a:gd name="T5" fmla="*/ 2147483647 h 69"/>
                            <a:gd name="T6" fmla="*/ 2147483647 w 52"/>
                            <a:gd name="T7" fmla="*/ 0 h 69"/>
                            <a:gd name="T8" fmla="*/ 2147483647 w 52"/>
                            <a:gd name="T9" fmla="*/ 2147483647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52" y="19"/>
                              </a:moveTo>
                              <a:lnTo>
                                <a:pt x="8" y="69"/>
                              </a:lnTo>
                              <a:lnTo>
                                <a:pt x="0" y="19"/>
                              </a:lnTo>
                              <a:lnTo>
                                <a:pt x="26" y="0"/>
                              </a:lnTo>
                              <a:lnTo>
                                <a:pt x="52" y="19"/>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6" name="Freeform 99">
                          <a:extLst>
                            <a:ext uri="{FF2B5EF4-FFF2-40B4-BE49-F238E27FC236}">
                              <a16:creationId xmlns:a16="http://schemas.microsoft.com/office/drawing/2014/main" id="{2342B05C-E766-559D-BC46-95A8ABA69536}"/>
                            </a:ext>
                          </a:extLst>
                        </p:cNvPr>
                        <p:cNvSpPr>
                          <a:spLocks/>
                        </p:cNvSpPr>
                        <p:nvPr/>
                      </p:nvSpPr>
                      <p:spPr bwMode="auto">
                        <a:xfrm>
                          <a:off x="8113386" y="1528141"/>
                          <a:ext cx="178375" cy="486638"/>
                        </a:xfrm>
                        <a:custGeom>
                          <a:avLst/>
                          <a:gdLst>
                            <a:gd name="T0" fmla="*/ 0 w 105"/>
                            <a:gd name="T1" fmla="*/ 2147483647 h 256"/>
                            <a:gd name="T2" fmla="*/ 2147483647 w 105"/>
                            <a:gd name="T3" fmla="*/ 0 h 256"/>
                            <a:gd name="T4" fmla="*/ 2147483647 w 105"/>
                            <a:gd name="T5" fmla="*/ 2147483647 h 256"/>
                            <a:gd name="T6" fmla="*/ 2147483647 w 105"/>
                            <a:gd name="T7" fmla="*/ 2147483647 h 256"/>
                            <a:gd name="T8" fmla="*/ 2147483647 w 105"/>
                            <a:gd name="T9" fmla="*/ 2147483647 h 256"/>
                            <a:gd name="T10" fmla="*/ 2147483647 w 105"/>
                            <a:gd name="T11" fmla="*/ 2147483647 h 256"/>
                            <a:gd name="T12" fmla="*/ 2147483647 w 105"/>
                            <a:gd name="T13" fmla="*/ 2147483647 h 256"/>
                            <a:gd name="T14" fmla="*/ 2147483647 w 105"/>
                            <a:gd name="T15" fmla="*/ 2147483647 h 256"/>
                            <a:gd name="T16" fmla="*/ 2147483647 w 105"/>
                            <a:gd name="T17" fmla="*/ 2147483647 h 256"/>
                            <a:gd name="T18" fmla="*/ 0 w 105"/>
                            <a:gd name="T19" fmla="*/ 2147483647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256"/>
                            <a:gd name="T32" fmla="*/ 105 w 105"/>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256">
                              <a:moveTo>
                                <a:pt x="0" y="5"/>
                              </a:moveTo>
                              <a:lnTo>
                                <a:pt x="38" y="0"/>
                              </a:lnTo>
                              <a:lnTo>
                                <a:pt x="99" y="170"/>
                              </a:lnTo>
                              <a:lnTo>
                                <a:pt x="105" y="238"/>
                              </a:lnTo>
                              <a:lnTo>
                                <a:pt x="12" y="256"/>
                              </a:lnTo>
                              <a:lnTo>
                                <a:pt x="1" y="226"/>
                              </a:lnTo>
                              <a:lnTo>
                                <a:pt x="1" y="113"/>
                              </a:lnTo>
                              <a:lnTo>
                                <a:pt x="12" y="71"/>
                              </a:lnTo>
                              <a:lnTo>
                                <a:pt x="1" y="43"/>
                              </a:lnTo>
                              <a:lnTo>
                                <a:pt x="0" y="5"/>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7" name="Freeform 100">
                          <a:extLst>
                            <a:ext uri="{FF2B5EF4-FFF2-40B4-BE49-F238E27FC236}">
                              <a16:creationId xmlns:a16="http://schemas.microsoft.com/office/drawing/2014/main" id="{45480BE2-9176-1A6F-F223-9E96139037B7}"/>
                            </a:ext>
                          </a:extLst>
                        </p:cNvPr>
                        <p:cNvSpPr>
                          <a:spLocks/>
                        </p:cNvSpPr>
                        <p:nvPr/>
                      </p:nvSpPr>
                      <p:spPr bwMode="auto">
                        <a:xfrm>
                          <a:off x="8176447" y="1070010"/>
                          <a:ext cx="365761" cy="775769"/>
                        </a:xfrm>
                        <a:custGeom>
                          <a:avLst/>
                          <a:gdLst>
                            <a:gd name="T0" fmla="*/ 2147483647 w 216"/>
                            <a:gd name="T1" fmla="*/ 2147483647 h 409"/>
                            <a:gd name="T2" fmla="*/ 2147483647 w 216"/>
                            <a:gd name="T3" fmla="*/ 0 h 409"/>
                            <a:gd name="T4" fmla="*/ 2147483647 w 216"/>
                            <a:gd name="T5" fmla="*/ 2147483647 h 409"/>
                            <a:gd name="T6" fmla="*/ 2147483647 w 216"/>
                            <a:gd name="T7" fmla="*/ 2147483647 h 409"/>
                            <a:gd name="T8" fmla="*/ 2147483647 w 216"/>
                            <a:gd name="T9" fmla="*/ 2147483647 h 409"/>
                            <a:gd name="T10" fmla="*/ 2147483647 w 216"/>
                            <a:gd name="T11" fmla="*/ 2147483647 h 409"/>
                            <a:gd name="T12" fmla="*/ 2147483647 w 216"/>
                            <a:gd name="T13" fmla="*/ 2147483647 h 409"/>
                            <a:gd name="T14" fmla="*/ 2147483647 w 216"/>
                            <a:gd name="T15" fmla="*/ 2147483647 h 409"/>
                            <a:gd name="T16" fmla="*/ 2147483647 w 216"/>
                            <a:gd name="T17" fmla="*/ 2147483647 h 409"/>
                            <a:gd name="T18" fmla="*/ 2147483647 w 216"/>
                            <a:gd name="T19" fmla="*/ 2147483647 h 409"/>
                            <a:gd name="T20" fmla="*/ 2147483647 w 216"/>
                            <a:gd name="T21" fmla="*/ 2147483647 h 409"/>
                            <a:gd name="T22" fmla="*/ 0 w 216"/>
                            <a:gd name="T23" fmla="*/ 2147483647 h 409"/>
                            <a:gd name="T24" fmla="*/ 2147483647 w 216"/>
                            <a:gd name="T25" fmla="*/ 2147483647 h 409"/>
                            <a:gd name="T26" fmla="*/ 2147483647 w 216"/>
                            <a:gd name="T27" fmla="*/ 2147483647 h 409"/>
                            <a:gd name="T28" fmla="*/ 2147483647 w 216"/>
                            <a:gd name="T29" fmla="*/ 2147483647 h 409"/>
                            <a:gd name="T30" fmla="*/ 2147483647 w 216"/>
                            <a:gd name="T31" fmla="*/ 2147483647 h 4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409"/>
                            <a:gd name="T50" fmla="*/ 216 w 216"/>
                            <a:gd name="T51" fmla="*/ 409 h 4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409">
                              <a:moveTo>
                                <a:pt x="67" y="14"/>
                              </a:moveTo>
                              <a:lnTo>
                                <a:pt x="102" y="0"/>
                              </a:lnTo>
                              <a:lnTo>
                                <a:pt x="129" y="5"/>
                              </a:lnTo>
                              <a:lnTo>
                                <a:pt x="164" y="147"/>
                              </a:lnTo>
                              <a:lnTo>
                                <a:pt x="216" y="183"/>
                              </a:lnTo>
                              <a:lnTo>
                                <a:pt x="216" y="197"/>
                              </a:lnTo>
                              <a:lnTo>
                                <a:pt x="216" y="233"/>
                              </a:lnTo>
                              <a:lnTo>
                                <a:pt x="156" y="269"/>
                              </a:lnTo>
                              <a:lnTo>
                                <a:pt x="138" y="298"/>
                              </a:lnTo>
                              <a:lnTo>
                                <a:pt x="67" y="346"/>
                              </a:lnTo>
                              <a:lnTo>
                                <a:pt x="61" y="409"/>
                              </a:lnTo>
                              <a:lnTo>
                                <a:pt x="0" y="240"/>
                              </a:lnTo>
                              <a:lnTo>
                                <a:pt x="24" y="133"/>
                              </a:lnTo>
                              <a:lnTo>
                                <a:pt x="13" y="48"/>
                              </a:lnTo>
                              <a:lnTo>
                                <a:pt x="40" y="5"/>
                              </a:lnTo>
                              <a:lnTo>
                                <a:pt x="67" y="14"/>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878" name="Text Box 102">
                          <a:extLst>
                            <a:ext uri="{FF2B5EF4-FFF2-40B4-BE49-F238E27FC236}">
                              <a16:creationId xmlns:a16="http://schemas.microsoft.com/office/drawing/2014/main" id="{16C1C3AC-4DDE-0DED-F592-DB2D8FC8C893}"/>
                            </a:ext>
                          </a:extLst>
                        </p:cNvPr>
                        <p:cNvSpPr txBox="1">
                          <a:spLocks noChangeArrowheads="1"/>
                        </p:cNvSpPr>
                        <p:nvPr/>
                      </p:nvSpPr>
                      <p:spPr bwMode="auto">
                        <a:xfrm>
                          <a:off x="2538698" y="1233920"/>
                          <a:ext cx="261258" cy="185288"/>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mn-cs"/>
                            </a:rPr>
                            <a:t>WA</a:t>
                          </a:r>
                          <a:endParaRPr lang="en-US" sz="1200" b="1" dirty="0">
                            <a:solidFill>
                              <a:sysClr val="windowText" lastClr="000000"/>
                            </a:solidFill>
                            <a:latin typeface="Calibri"/>
                            <a:ea typeface="ＭＳ Ｐゴシック" pitchFamily="34" charset="-128"/>
                            <a:cs typeface="Times New Roman" pitchFamily="18" charset="0"/>
                          </a:endParaRPr>
                        </a:p>
                      </p:txBody>
                    </p:sp>
                    <p:sp>
                      <p:nvSpPr>
                        <p:cNvPr id="35879" name="Text Box 119">
                          <a:extLst>
                            <a:ext uri="{FF2B5EF4-FFF2-40B4-BE49-F238E27FC236}">
                              <a16:creationId xmlns:a16="http://schemas.microsoft.com/office/drawing/2014/main" id="{A74071F3-AC99-2F16-B3F6-B3F10E299301}"/>
                            </a:ext>
                          </a:extLst>
                        </p:cNvPr>
                        <p:cNvSpPr txBox="1">
                          <a:spLocks noChangeArrowheads="1"/>
                        </p:cNvSpPr>
                        <p:nvPr/>
                      </p:nvSpPr>
                      <p:spPr bwMode="auto">
                        <a:xfrm>
                          <a:off x="2403430" y="1803021"/>
                          <a:ext cx="230900" cy="185290"/>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OR</a:t>
                          </a:r>
                        </a:p>
                      </p:txBody>
                    </p:sp>
                    <p:sp>
                      <p:nvSpPr>
                        <p:cNvPr id="35880" name="Text Box 120">
                          <a:extLst>
                            <a:ext uri="{FF2B5EF4-FFF2-40B4-BE49-F238E27FC236}">
                              <a16:creationId xmlns:a16="http://schemas.microsoft.com/office/drawing/2014/main" id="{90622E26-B303-3C40-AE27-4800D588B823}"/>
                            </a:ext>
                          </a:extLst>
                        </p:cNvPr>
                        <p:cNvSpPr txBox="1">
                          <a:spLocks noChangeArrowheads="1"/>
                        </p:cNvSpPr>
                        <p:nvPr/>
                      </p:nvSpPr>
                      <p:spPr bwMode="auto">
                        <a:xfrm>
                          <a:off x="2169951" y="2962603"/>
                          <a:ext cx="199513" cy="183253"/>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CA</a:t>
                          </a:r>
                        </a:p>
                      </p:txBody>
                    </p:sp>
                    <p:sp>
                      <p:nvSpPr>
                        <p:cNvPr id="35881" name="Text Box 122">
                          <a:extLst>
                            <a:ext uri="{FF2B5EF4-FFF2-40B4-BE49-F238E27FC236}">
                              <a16:creationId xmlns:a16="http://schemas.microsoft.com/office/drawing/2014/main" id="{12D7B07D-3F85-3655-9D06-F5CE988877AE}"/>
                            </a:ext>
                          </a:extLst>
                        </p:cNvPr>
                        <p:cNvSpPr txBox="1">
                          <a:spLocks noChangeArrowheads="1"/>
                        </p:cNvSpPr>
                        <p:nvPr/>
                      </p:nvSpPr>
                      <p:spPr bwMode="auto">
                        <a:xfrm>
                          <a:off x="3102654" y="2022925"/>
                          <a:ext cx="230627" cy="162892"/>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 ID</a:t>
                          </a:r>
                        </a:p>
                      </p:txBody>
                    </p:sp>
                    <p:sp>
                      <p:nvSpPr>
                        <p:cNvPr id="35882" name="Text Box 121">
                          <a:extLst>
                            <a:ext uri="{FF2B5EF4-FFF2-40B4-BE49-F238E27FC236}">
                              <a16:creationId xmlns:a16="http://schemas.microsoft.com/office/drawing/2014/main" id="{6C2EDA4E-C16A-FC2F-8C80-E0A2079D30E7}"/>
                            </a:ext>
                          </a:extLst>
                        </p:cNvPr>
                        <p:cNvSpPr txBox="1">
                          <a:spLocks noChangeArrowheads="1"/>
                        </p:cNvSpPr>
                        <p:nvPr/>
                      </p:nvSpPr>
                      <p:spPr bwMode="auto">
                        <a:xfrm>
                          <a:off x="2649509" y="2678216"/>
                          <a:ext cx="223419" cy="185290"/>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NV</a:t>
                          </a:r>
                        </a:p>
                      </p:txBody>
                    </p:sp>
                    <p:sp>
                      <p:nvSpPr>
                        <p:cNvPr id="35883" name="Text Box 123">
                          <a:extLst>
                            <a:ext uri="{FF2B5EF4-FFF2-40B4-BE49-F238E27FC236}">
                              <a16:creationId xmlns:a16="http://schemas.microsoft.com/office/drawing/2014/main" id="{5557AAB5-110A-08C4-FE29-4C980FD7A571}"/>
                            </a:ext>
                          </a:extLst>
                        </p:cNvPr>
                        <p:cNvSpPr txBox="1">
                          <a:spLocks noChangeArrowheads="1"/>
                        </p:cNvSpPr>
                        <p:nvPr/>
                      </p:nvSpPr>
                      <p:spPr bwMode="auto">
                        <a:xfrm>
                          <a:off x="3687786" y="1506762"/>
                          <a:ext cx="240525" cy="183253"/>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MT</a:t>
                          </a:r>
                        </a:p>
                      </p:txBody>
                    </p:sp>
                    <p:sp>
                      <p:nvSpPr>
                        <p:cNvPr id="35884" name="Text Box 124">
                          <a:extLst>
                            <a:ext uri="{FF2B5EF4-FFF2-40B4-BE49-F238E27FC236}">
                              <a16:creationId xmlns:a16="http://schemas.microsoft.com/office/drawing/2014/main" id="{64C46497-2AFA-0751-71DE-C7799CAA7A56}"/>
                            </a:ext>
                          </a:extLst>
                        </p:cNvPr>
                        <p:cNvSpPr txBox="1">
                          <a:spLocks noChangeArrowheads="1"/>
                        </p:cNvSpPr>
                        <p:nvPr/>
                      </p:nvSpPr>
                      <p:spPr bwMode="auto">
                        <a:xfrm>
                          <a:off x="3866605" y="2250972"/>
                          <a:ext cx="225088" cy="185288"/>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WY</a:t>
                          </a:r>
                        </a:p>
                      </p:txBody>
                    </p:sp>
                    <p:sp>
                      <p:nvSpPr>
                        <p:cNvPr id="35885" name="Text Box 125">
                          <a:extLst>
                            <a:ext uri="{FF2B5EF4-FFF2-40B4-BE49-F238E27FC236}">
                              <a16:creationId xmlns:a16="http://schemas.microsoft.com/office/drawing/2014/main" id="{04A89AEC-A6FE-FFF1-92AE-32D57087D6E2}"/>
                            </a:ext>
                          </a:extLst>
                        </p:cNvPr>
                        <p:cNvSpPr txBox="1">
                          <a:spLocks noChangeArrowheads="1"/>
                        </p:cNvSpPr>
                        <p:nvPr/>
                      </p:nvSpPr>
                      <p:spPr bwMode="auto">
                        <a:xfrm rot="214580">
                          <a:off x="3300460" y="2790550"/>
                          <a:ext cx="197172" cy="183253"/>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UT</a:t>
                          </a:r>
                        </a:p>
                      </p:txBody>
                    </p:sp>
                    <p:sp>
                      <p:nvSpPr>
                        <p:cNvPr id="35886" name="Text Box 126">
                          <a:extLst>
                            <a:ext uri="{FF2B5EF4-FFF2-40B4-BE49-F238E27FC236}">
                              <a16:creationId xmlns:a16="http://schemas.microsoft.com/office/drawing/2014/main" id="{1DC10AAC-3C85-7B6F-76CB-C50274F1B77E}"/>
                            </a:ext>
                          </a:extLst>
                        </p:cNvPr>
                        <p:cNvSpPr txBox="1">
                          <a:spLocks noChangeArrowheads="1"/>
                        </p:cNvSpPr>
                        <p:nvPr/>
                      </p:nvSpPr>
                      <p:spPr bwMode="auto">
                        <a:xfrm>
                          <a:off x="3177877" y="3743463"/>
                          <a:ext cx="184682" cy="183253"/>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AZ</a:t>
                          </a:r>
                        </a:p>
                      </p:txBody>
                    </p:sp>
                    <p:sp>
                      <p:nvSpPr>
                        <p:cNvPr id="35887" name="Text Box 127">
                          <a:extLst>
                            <a:ext uri="{FF2B5EF4-FFF2-40B4-BE49-F238E27FC236}">
                              <a16:creationId xmlns:a16="http://schemas.microsoft.com/office/drawing/2014/main" id="{0C01E143-42D9-BA3D-E137-A94CF4721A90}"/>
                            </a:ext>
                          </a:extLst>
                        </p:cNvPr>
                        <p:cNvSpPr txBox="1">
                          <a:spLocks noChangeArrowheads="1"/>
                        </p:cNvSpPr>
                        <p:nvPr/>
                      </p:nvSpPr>
                      <p:spPr bwMode="auto">
                        <a:xfrm>
                          <a:off x="3994795" y="2983984"/>
                          <a:ext cx="240911" cy="183253"/>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CO</a:t>
                          </a:r>
                        </a:p>
                      </p:txBody>
                    </p:sp>
                    <p:sp>
                      <p:nvSpPr>
                        <p:cNvPr id="35888" name="Text Box 128">
                          <a:extLst>
                            <a:ext uri="{FF2B5EF4-FFF2-40B4-BE49-F238E27FC236}">
                              <a16:creationId xmlns:a16="http://schemas.microsoft.com/office/drawing/2014/main" id="{48528922-1C8E-0E47-C199-FE5F1962C499}"/>
                            </a:ext>
                          </a:extLst>
                        </p:cNvPr>
                        <p:cNvSpPr txBox="1">
                          <a:spLocks noChangeArrowheads="1"/>
                        </p:cNvSpPr>
                        <p:nvPr/>
                      </p:nvSpPr>
                      <p:spPr bwMode="auto">
                        <a:xfrm>
                          <a:off x="3853093" y="3795386"/>
                          <a:ext cx="282878" cy="183253"/>
                        </a:xfrm>
                        <a:prstGeom prst="rect">
                          <a:avLst/>
                        </a:prstGeom>
                        <a:no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NM</a:t>
                          </a:r>
                        </a:p>
                      </p:txBody>
                    </p:sp>
                    <p:sp>
                      <p:nvSpPr>
                        <p:cNvPr id="35889" name="Text Box 129">
                          <a:extLst>
                            <a:ext uri="{FF2B5EF4-FFF2-40B4-BE49-F238E27FC236}">
                              <a16:creationId xmlns:a16="http://schemas.microsoft.com/office/drawing/2014/main" id="{BD770017-A46E-ED20-3300-5667B72379F0}"/>
                            </a:ext>
                          </a:extLst>
                        </p:cNvPr>
                        <p:cNvSpPr txBox="1">
                          <a:spLocks noChangeArrowheads="1"/>
                        </p:cNvSpPr>
                        <p:nvPr/>
                      </p:nvSpPr>
                      <p:spPr bwMode="auto">
                        <a:xfrm>
                          <a:off x="4878303" y="4331909"/>
                          <a:ext cx="171168" cy="154746"/>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TX</a:t>
                          </a:r>
                        </a:p>
                      </p:txBody>
                    </p:sp>
                    <p:sp>
                      <p:nvSpPr>
                        <p:cNvPr id="35890" name="Text Box 130">
                          <a:extLst>
                            <a:ext uri="{FF2B5EF4-FFF2-40B4-BE49-F238E27FC236}">
                              <a16:creationId xmlns:a16="http://schemas.microsoft.com/office/drawing/2014/main" id="{0B4228C2-55DB-8660-1498-04775B1AC6CC}"/>
                            </a:ext>
                          </a:extLst>
                        </p:cNvPr>
                        <p:cNvSpPr txBox="1">
                          <a:spLocks noChangeArrowheads="1"/>
                        </p:cNvSpPr>
                        <p:nvPr/>
                      </p:nvSpPr>
                      <p:spPr bwMode="auto">
                        <a:xfrm>
                          <a:off x="5095033" y="3639619"/>
                          <a:ext cx="232676" cy="183253"/>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OK</a:t>
                          </a:r>
                        </a:p>
                      </p:txBody>
                    </p:sp>
                    <p:sp>
                      <p:nvSpPr>
                        <p:cNvPr id="35891" name="Text Box 131">
                          <a:extLst>
                            <a:ext uri="{FF2B5EF4-FFF2-40B4-BE49-F238E27FC236}">
                              <a16:creationId xmlns:a16="http://schemas.microsoft.com/office/drawing/2014/main" id="{AC4CB07C-74A1-886B-1CFF-51F60885560D}"/>
                            </a:ext>
                          </a:extLst>
                        </p:cNvPr>
                        <p:cNvSpPr txBox="1">
                          <a:spLocks noChangeArrowheads="1"/>
                        </p:cNvSpPr>
                        <p:nvPr/>
                      </p:nvSpPr>
                      <p:spPr bwMode="auto">
                        <a:xfrm>
                          <a:off x="4963887" y="3128549"/>
                          <a:ext cx="189185" cy="148640"/>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KS</a:t>
                          </a:r>
                        </a:p>
                      </p:txBody>
                    </p:sp>
                    <p:sp>
                      <p:nvSpPr>
                        <p:cNvPr id="35892" name="Text Box 132">
                          <a:extLst>
                            <a:ext uri="{FF2B5EF4-FFF2-40B4-BE49-F238E27FC236}">
                              <a16:creationId xmlns:a16="http://schemas.microsoft.com/office/drawing/2014/main" id="{00BD4E7A-CE5C-2F52-CA27-658F96FB0260}"/>
                            </a:ext>
                          </a:extLst>
                        </p:cNvPr>
                        <p:cNvSpPr txBox="1">
                          <a:spLocks noChangeArrowheads="1"/>
                        </p:cNvSpPr>
                        <p:nvPr/>
                      </p:nvSpPr>
                      <p:spPr bwMode="auto">
                        <a:xfrm>
                          <a:off x="4807581" y="2599389"/>
                          <a:ext cx="199096" cy="150201"/>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NE</a:t>
                          </a:r>
                        </a:p>
                      </p:txBody>
                    </p:sp>
                    <p:sp>
                      <p:nvSpPr>
                        <p:cNvPr id="35893" name="Text Box 133">
                          <a:extLst>
                            <a:ext uri="{FF2B5EF4-FFF2-40B4-BE49-F238E27FC236}">
                              <a16:creationId xmlns:a16="http://schemas.microsoft.com/office/drawing/2014/main" id="{E2D754C4-5171-BAC1-E2A9-3911492AF0A1}"/>
                            </a:ext>
                          </a:extLst>
                        </p:cNvPr>
                        <p:cNvSpPr txBox="1">
                          <a:spLocks noChangeArrowheads="1"/>
                        </p:cNvSpPr>
                        <p:nvPr/>
                      </p:nvSpPr>
                      <p:spPr bwMode="auto">
                        <a:xfrm>
                          <a:off x="4752178" y="2079812"/>
                          <a:ext cx="192790" cy="147620"/>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SD</a:t>
                          </a:r>
                        </a:p>
                      </p:txBody>
                    </p:sp>
                    <p:sp>
                      <p:nvSpPr>
                        <p:cNvPr id="35894" name="Text Box 134">
                          <a:extLst>
                            <a:ext uri="{FF2B5EF4-FFF2-40B4-BE49-F238E27FC236}">
                              <a16:creationId xmlns:a16="http://schemas.microsoft.com/office/drawing/2014/main" id="{1AF213E5-9EE8-54C9-ED95-CFF061965ECD}"/>
                            </a:ext>
                          </a:extLst>
                        </p:cNvPr>
                        <p:cNvSpPr txBox="1">
                          <a:spLocks noChangeArrowheads="1"/>
                        </p:cNvSpPr>
                        <p:nvPr/>
                      </p:nvSpPr>
                      <p:spPr bwMode="auto">
                        <a:xfrm>
                          <a:off x="4702719" y="1565854"/>
                          <a:ext cx="262879" cy="144479"/>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ND</a:t>
                          </a:r>
                        </a:p>
                      </p:txBody>
                    </p:sp>
                    <p:sp>
                      <p:nvSpPr>
                        <p:cNvPr id="35895" name="Text Box 135">
                          <a:extLst>
                            <a:ext uri="{FF2B5EF4-FFF2-40B4-BE49-F238E27FC236}">
                              <a16:creationId xmlns:a16="http://schemas.microsoft.com/office/drawing/2014/main" id="{0E0B6939-F463-6757-ABFC-F955FD82819A}"/>
                            </a:ext>
                          </a:extLst>
                        </p:cNvPr>
                        <p:cNvSpPr txBox="1">
                          <a:spLocks noChangeArrowheads="1"/>
                        </p:cNvSpPr>
                        <p:nvPr/>
                      </p:nvSpPr>
                      <p:spPr bwMode="auto">
                        <a:xfrm>
                          <a:off x="5336357" y="1733792"/>
                          <a:ext cx="246842" cy="158819"/>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MN</a:t>
                          </a:r>
                        </a:p>
                      </p:txBody>
                    </p:sp>
                    <p:sp>
                      <p:nvSpPr>
                        <p:cNvPr id="35896" name="Text Box 136">
                          <a:extLst>
                            <a:ext uri="{FF2B5EF4-FFF2-40B4-BE49-F238E27FC236}">
                              <a16:creationId xmlns:a16="http://schemas.microsoft.com/office/drawing/2014/main" id="{89E2E657-A76F-E874-3AE2-BDFC1DC44C32}"/>
                            </a:ext>
                          </a:extLst>
                        </p:cNvPr>
                        <p:cNvSpPr txBox="1">
                          <a:spLocks noChangeArrowheads="1"/>
                        </p:cNvSpPr>
                        <p:nvPr/>
                      </p:nvSpPr>
                      <p:spPr bwMode="auto">
                        <a:xfrm>
                          <a:off x="5547614" y="2533208"/>
                          <a:ext cx="165855" cy="133925"/>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IA</a:t>
                          </a:r>
                        </a:p>
                      </p:txBody>
                    </p:sp>
                    <p:sp>
                      <p:nvSpPr>
                        <p:cNvPr id="35897" name="Text Box 137">
                          <a:extLst>
                            <a:ext uri="{FF2B5EF4-FFF2-40B4-BE49-F238E27FC236}">
                              <a16:creationId xmlns:a16="http://schemas.microsoft.com/office/drawing/2014/main" id="{7F886260-1AD7-DD8A-102A-C51441513B0B}"/>
                            </a:ext>
                          </a:extLst>
                        </p:cNvPr>
                        <p:cNvSpPr txBox="1">
                          <a:spLocks noChangeArrowheads="1"/>
                        </p:cNvSpPr>
                        <p:nvPr/>
                      </p:nvSpPr>
                      <p:spPr bwMode="auto">
                        <a:xfrm>
                          <a:off x="5696306" y="3149928"/>
                          <a:ext cx="234231" cy="158819"/>
                        </a:xfrm>
                        <a:prstGeom prst="rect">
                          <a:avLst/>
                        </a:prstGeom>
                        <a:noFill/>
                        <a:ln w="9525">
                          <a:noFill/>
                          <a:miter lim="800000"/>
                          <a:headEnd/>
                          <a:tailEnd/>
                        </a:ln>
                      </p:spPr>
                      <p:txBody>
                        <a:bodyPr wrap="none" lIns="0" tIns="0" rIns="0" bIns="0"/>
                        <a:lstStyle/>
                        <a:p>
                          <a:pPr>
                            <a:buClrTx/>
                            <a:defRPr/>
                          </a:pPr>
                          <a:r>
                            <a:rPr lang="en-US" sz="1200" b="1" dirty="0">
                              <a:solidFill>
                                <a:prstClr val="black"/>
                              </a:solidFill>
                              <a:latin typeface="Calibri"/>
                              <a:ea typeface="ＭＳ Ｐゴシック" pitchFamily="34" charset="-128"/>
                              <a:cs typeface="Times New Roman" pitchFamily="18" charset="0"/>
                            </a:rPr>
                            <a:t>MO</a:t>
                          </a:r>
                        </a:p>
                      </p:txBody>
                    </p:sp>
                    <p:sp>
                      <p:nvSpPr>
                        <p:cNvPr id="35898" name="Text Box 138">
                          <a:extLst>
                            <a:ext uri="{FF2B5EF4-FFF2-40B4-BE49-F238E27FC236}">
                              <a16:creationId xmlns:a16="http://schemas.microsoft.com/office/drawing/2014/main" id="{C9D3C26E-E903-5C65-6EE4-3394126465FD}"/>
                            </a:ext>
                          </a:extLst>
                        </p:cNvPr>
                        <p:cNvSpPr txBox="1">
                          <a:spLocks noChangeArrowheads="1"/>
                        </p:cNvSpPr>
                        <p:nvPr/>
                      </p:nvSpPr>
                      <p:spPr bwMode="auto">
                        <a:xfrm>
                          <a:off x="5747577" y="3793810"/>
                          <a:ext cx="201960" cy="145681"/>
                        </a:xfrm>
                        <a:prstGeom prst="rect">
                          <a:avLst/>
                        </a:prstGeom>
                        <a:no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AR</a:t>
                          </a:r>
                        </a:p>
                      </p:txBody>
                    </p:sp>
                    <p:sp>
                      <p:nvSpPr>
                        <p:cNvPr id="35899" name="Text Box 140">
                          <a:extLst>
                            <a:ext uri="{FF2B5EF4-FFF2-40B4-BE49-F238E27FC236}">
                              <a16:creationId xmlns:a16="http://schemas.microsoft.com/office/drawing/2014/main" id="{853458E2-F755-8B44-9E3F-457C05FFDBAF}"/>
                            </a:ext>
                          </a:extLst>
                        </p:cNvPr>
                        <p:cNvSpPr txBox="1">
                          <a:spLocks noChangeArrowheads="1"/>
                        </p:cNvSpPr>
                        <p:nvPr/>
                      </p:nvSpPr>
                      <p:spPr bwMode="auto">
                        <a:xfrm>
                          <a:off x="6105308" y="4100806"/>
                          <a:ext cx="192791" cy="148640"/>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MS</a:t>
                          </a:r>
                        </a:p>
                      </p:txBody>
                    </p:sp>
                    <p:sp>
                      <p:nvSpPr>
                        <p:cNvPr id="35900" name="Text Box 141">
                          <a:extLst>
                            <a:ext uri="{FF2B5EF4-FFF2-40B4-BE49-F238E27FC236}">
                              <a16:creationId xmlns:a16="http://schemas.microsoft.com/office/drawing/2014/main" id="{F7880B6E-F696-B23E-E252-ADFB72E3A367}"/>
                            </a:ext>
                          </a:extLst>
                        </p:cNvPr>
                        <p:cNvSpPr txBox="1">
                          <a:spLocks noChangeArrowheads="1"/>
                        </p:cNvSpPr>
                        <p:nvPr/>
                      </p:nvSpPr>
                      <p:spPr bwMode="auto">
                        <a:xfrm>
                          <a:off x="6538635" y="3499126"/>
                          <a:ext cx="230177" cy="118096"/>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TN</a:t>
                          </a:r>
                        </a:p>
                      </p:txBody>
                    </p:sp>
                    <p:sp>
                      <p:nvSpPr>
                        <p:cNvPr id="35901" name="Text Box 142">
                          <a:extLst>
                            <a:ext uri="{FF2B5EF4-FFF2-40B4-BE49-F238E27FC236}">
                              <a16:creationId xmlns:a16="http://schemas.microsoft.com/office/drawing/2014/main" id="{6C1A3777-CA6B-C4C3-E743-2B975D6720D4}"/>
                            </a:ext>
                          </a:extLst>
                        </p:cNvPr>
                        <p:cNvSpPr txBox="1">
                          <a:spLocks noChangeArrowheads="1"/>
                        </p:cNvSpPr>
                        <p:nvPr/>
                      </p:nvSpPr>
                      <p:spPr bwMode="auto">
                        <a:xfrm>
                          <a:off x="6580528" y="3218753"/>
                          <a:ext cx="188284" cy="139476"/>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KY</a:t>
                          </a:r>
                        </a:p>
                      </p:txBody>
                    </p:sp>
                    <p:sp>
                      <p:nvSpPr>
                        <p:cNvPr id="35902" name="Text Box 143">
                          <a:extLst>
                            <a:ext uri="{FF2B5EF4-FFF2-40B4-BE49-F238E27FC236}">
                              <a16:creationId xmlns:a16="http://schemas.microsoft.com/office/drawing/2014/main" id="{FB7D4893-3C2D-3180-4344-5F904306E37B}"/>
                            </a:ext>
                          </a:extLst>
                        </p:cNvPr>
                        <p:cNvSpPr txBox="1">
                          <a:spLocks noChangeArrowheads="1"/>
                        </p:cNvSpPr>
                        <p:nvPr/>
                      </p:nvSpPr>
                      <p:spPr bwMode="auto">
                        <a:xfrm>
                          <a:off x="6068374" y="2850347"/>
                          <a:ext cx="147745" cy="128814"/>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IL</a:t>
                          </a:r>
                        </a:p>
                      </p:txBody>
                    </p:sp>
                    <p:sp>
                      <p:nvSpPr>
                        <p:cNvPr id="35903" name="Text Box 144">
                          <a:extLst>
                            <a:ext uri="{FF2B5EF4-FFF2-40B4-BE49-F238E27FC236}">
                              <a16:creationId xmlns:a16="http://schemas.microsoft.com/office/drawing/2014/main" id="{5397A1C4-E93D-9D53-AA41-459CF75274E9}"/>
                            </a:ext>
                          </a:extLst>
                        </p:cNvPr>
                        <p:cNvSpPr txBox="1">
                          <a:spLocks noChangeArrowheads="1"/>
                        </p:cNvSpPr>
                        <p:nvPr/>
                      </p:nvSpPr>
                      <p:spPr bwMode="auto">
                        <a:xfrm>
                          <a:off x="5908637" y="2041902"/>
                          <a:ext cx="174771" cy="138459"/>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WI</a:t>
                          </a:r>
                        </a:p>
                      </p:txBody>
                    </p:sp>
                    <p:sp>
                      <p:nvSpPr>
                        <p:cNvPr id="35904" name="Text Box 145">
                          <a:extLst>
                            <a:ext uri="{FF2B5EF4-FFF2-40B4-BE49-F238E27FC236}">
                              <a16:creationId xmlns:a16="http://schemas.microsoft.com/office/drawing/2014/main" id="{2A1D0E6A-DEE9-BC16-C5B0-88E2FBA7CFE9}"/>
                            </a:ext>
                          </a:extLst>
                        </p:cNvPr>
                        <p:cNvSpPr txBox="1">
                          <a:spLocks noChangeArrowheads="1"/>
                        </p:cNvSpPr>
                        <p:nvPr/>
                      </p:nvSpPr>
                      <p:spPr bwMode="auto">
                        <a:xfrm>
                          <a:off x="6591787" y="2245227"/>
                          <a:ext cx="192791" cy="123554"/>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MI</a:t>
                          </a:r>
                        </a:p>
                      </p:txBody>
                    </p:sp>
                    <p:sp>
                      <p:nvSpPr>
                        <p:cNvPr id="35905" name="Text Box 146">
                          <a:extLst>
                            <a:ext uri="{FF2B5EF4-FFF2-40B4-BE49-F238E27FC236}">
                              <a16:creationId xmlns:a16="http://schemas.microsoft.com/office/drawing/2014/main" id="{75DF61F3-F445-0DEE-319F-B9DE502F29C9}"/>
                            </a:ext>
                          </a:extLst>
                        </p:cNvPr>
                        <p:cNvSpPr txBox="1">
                          <a:spLocks noChangeArrowheads="1"/>
                        </p:cNvSpPr>
                        <p:nvPr/>
                      </p:nvSpPr>
                      <p:spPr bwMode="auto">
                        <a:xfrm>
                          <a:off x="6467736" y="2825165"/>
                          <a:ext cx="172427" cy="114024"/>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 IN</a:t>
                          </a:r>
                        </a:p>
                      </p:txBody>
                    </p:sp>
                    <p:sp>
                      <p:nvSpPr>
                        <p:cNvPr id="35906" name="Text Box 147">
                          <a:extLst>
                            <a:ext uri="{FF2B5EF4-FFF2-40B4-BE49-F238E27FC236}">
                              <a16:creationId xmlns:a16="http://schemas.microsoft.com/office/drawing/2014/main" id="{1CB0CCC1-09D6-704E-710F-82483E74AC16}"/>
                            </a:ext>
                          </a:extLst>
                        </p:cNvPr>
                        <p:cNvSpPr txBox="1">
                          <a:spLocks noChangeArrowheads="1"/>
                        </p:cNvSpPr>
                        <p:nvPr/>
                      </p:nvSpPr>
                      <p:spPr bwMode="auto">
                        <a:xfrm>
                          <a:off x="7127816" y="2951878"/>
                          <a:ext cx="233328" cy="113074"/>
                        </a:xfrm>
                        <a:prstGeom prst="rect">
                          <a:avLst/>
                        </a:prstGeom>
                        <a:no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WV</a:t>
                          </a:r>
                        </a:p>
                      </p:txBody>
                    </p:sp>
                    <p:sp>
                      <p:nvSpPr>
                        <p:cNvPr id="35907" name="Text Box 148">
                          <a:extLst>
                            <a:ext uri="{FF2B5EF4-FFF2-40B4-BE49-F238E27FC236}">
                              <a16:creationId xmlns:a16="http://schemas.microsoft.com/office/drawing/2014/main" id="{F2B1F587-C034-BE04-65D5-F0385D51FF56}"/>
                            </a:ext>
                          </a:extLst>
                        </p:cNvPr>
                        <p:cNvSpPr txBox="1">
                          <a:spLocks noChangeArrowheads="1"/>
                        </p:cNvSpPr>
                        <p:nvPr/>
                      </p:nvSpPr>
                      <p:spPr bwMode="auto">
                        <a:xfrm>
                          <a:off x="6566563" y="4073319"/>
                          <a:ext cx="167565" cy="122167"/>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AL</a:t>
                          </a:r>
                        </a:p>
                      </p:txBody>
                    </p:sp>
                    <p:sp>
                      <p:nvSpPr>
                        <p:cNvPr id="35908" name="Text Box 149">
                          <a:extLst>
                            <a:ext uri="{FF2B5EF4-FFF2-40B4-BE49-F238E27FC236}">
                              <a16:creationId xmlns:a16="http://schemas.microsoft.com/office/drawing/2014/main" id="{E1452C5E-5BDC-49E1-6EE0-C2ED03A47C3A}"/>
                            </a:ext>
                          </a:extLst>
                        </p:cNvPr>
                        <p:cNvSpPr txBox="1">
                          <a:spLocks noChangeArrowheads="1"/>
                        </p:cNvSpPr>
                        <p:nvPr/>
                      </p:nvSpPr>
                      <p:spPr bwMode="auto">
                        <a:xfrm>
                          <a:off x="6985819" y="3979384"/>
                          <a:ext cx="211922" cy="124747"/>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GA</a:t>
                          </a:r>
                        </a:p>
                      </p:txBody>
                    </p:sp>
                    <p:sp>
                      <p:nvSpPr>
                        <p:cNvPr id="35909" name="Text Box 150">
                          <a:extLst>
                            <a:ext uri="{FF2B5EF4-FFF2-40B4-BE49-F238E27FC236}">
                              <a16:creationId xmlns:a16="http://schemas.microsoft.com/office/drawing/2014/main" id="{FDA0148D-6021-8ECF-0C82-12886DB949DA}"/>
                            </a:ext>
                          </a:extLst>
                        </p:cNvPr>
                        <p:cNvSpPr txBox="1">
                          <a:spLocks noChangeArrowheads="1"/>
                        </p:cNvSpPr>
                        <p:nvPr/>
                      </p:nvSpPr>
                      <p:spPr bwMode="auto">
                        <a:xfrm>
                          <a:off x="7366818" y="4776269"/>
                          <a:ext cx="159388" cy="119166"/>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FL</a:t>
                          </a:r>
                        </a:p>
                      </p:txBody>
                    </p:sp>
                    <p:sp>
                      <p:nvSpPr>
                        <p:cNvPr id="35910" name="Text Box 151">
                          <a:extLst>
                            <a:ext uri="{FF2B5EF4-FFF2-40B4-BE49-F238E27FC236}">
                              <a16:creationId xmlns:a16="http://schemas.microsoft.com/office/drawing/2014/main" id="{880D02D2-F1F8-08EB-F7BB-86CF9F257125}"/>
                            </a:ext>
                          </a:extLst>
                        </p:cNvPr>
                        <p:cNvSpPr txBox="1">
                          <a:spLocks noChangeArrowheads="1"/>
                        </p:cNvSpPr>
                        <p:nvPr/>
                      </p:nvSpPr>
                      <p:spPr bwMode="auto">
                        <a:xfrm>
                          <a:off x="7285934" y="3774975"/>
                          <a:ext cx="150420" cy="116156"/>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SC</a:t>
                          </a:r>
                        </a:p>
                      </p:txBody>
                    </p:sp>
                    <p:sp>
                      <p:nvSpPr>
                        <p:cNvPr id="35911" name="Text Box 152">
                          <a:extLst>
                            <a:ext uri="{FF2B5EF4-FFF2-40B4-BE49-F238E27FC236}">
                              <a16:creationId xmlns:a16="http://schemas.microsoft.com/office/drawing/2014/main" id="{C4995131-4A24-D762-2F8F-D66C2A9AE0EF}"/>
                            </a:ext>
                          </a:extLst>
                        </p:cNvPr>
                        <p:cNvSpPr txBox="1">
                          <a:spLocks noChangeArrowheads="1"/>
                        </p:cNvSpPr>
                        <p:nvPr/>
                      </p:nvSpPr>
                      <p:spPr bwMode="auto">
                        <a:xfrm>
                          <a:off x="7376876" y="3369832"/>
                          <a:ext cx="191956" cy="111988"/>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NC</a:t>
                          </a:r>
                        </a:p>
                      </p:txBody>
                    </p:sp>
                    <p:sp>
                      <p:nvSpPr>
                        <p:cNvPr id="35912" name="Text Box 153">
                          <a:extLst>
                            <a:ext uri="{FF2B5EF4-FFF2-40B4-BE49-F238E27FC236}">
                              <a16:creationId xmlns:a16="http://schemas.microsoft.com/office/drawing/2014/main" id="{11E72E27-DCDA-7684-CDEB-8E13E16D1E56}"/>
                            </a:ext>
                          </a:extLst>
                        </p:cNvPr>
                        <p:cNvSpPr txBox="1">
                          <a:spLocks noChangeArrowheads="1"/>
                        </p:cNvSpPr>
                        <p:nvPr/>
                      </p:nvSpPr>
                      <p:spPr bwMode="auto">
                        <a:xfrm>
                          <a:off x="7482736" y="3005331"/>
                          <a:ext cx="184750" cy="140558"/>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VA</a:t>
                          </a:r>
                        </a:p>
                      </p:txBody>
                    </p:sp>
                    <p:sp>
                      <p:nvSpPr>
                        <p:cNvPr id="35913" name="Text Box 154">
                          <a:extLst>
                            <a:ext uri="{FF2B5EF4-FFF2-40B4-BE49-F238E27FC236}">
                              <a16:creationId xmlns:a16="http://schemas.microsoft.com/office/drawing/2014/main" id="{91806197-C910-7CDE-AB46-9F67153D239D}"/>
                            </a:ext>
                          </a:extLst>
                        </p:cNvPr>
                        <p:cNvSpPr txBox="1">
                          <a:spLocks noChangeArrowheads="1"/>
                        </p:cNvSpPr>
                        <p:nvPr/>
                      </p:nvSpPr>
                      <p:spPr bwMode="auto">
                        <a:xfrm>
                          <a:off x="7464247" y="2453147"/>
                          <a:ext cx="210003" cy="123012"/>
                        </a:xfrm>
                        <a:prstGeom prst="rect">
                          <a:avLst/>
                        </a:prstGeom>
                        <a:grpFill/>
                        <a:ln w="9525">
                          <a:no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PA</a:t>
                          </a:r>
                        </a:p>
                      </p:txBody>
                    </p:sp>
                    <p:sp>
                      <p:nvSpPr>
                        <p:cNvPr id="35914" name="Line 161">
                          <a:extLst>
                            <a:ext uri="{FF2B5EF4-FFF2-40B4-BE49-F238E27FC236}">
                              <a16:creationId xmlns:a16="http://schemas.microsoft.com/office/drawing/2014/main" id="{9D0FB958-7491-978B-57D6-AC7F7B714D69}"/>
                            </a:ext>
                          </a:extLst>
                        </p:cNvPr>
                        <p:cNvSpPr>
                          <a:spLocks noChangeShapeType="1"/>
                        </p:cNvSpPr>
                        <p:nvPr/>
                      </p:nvSpPr>
                      <p:spPr bwMode="auto">
                        <a:xfrm flipV="1">
                          <a:off x="8210681" y="1849852"/>
                          <a:ext cx="507213" cy="0"/>
                        </a:xfrm>
                        <a:prstGeom prst="line">
                          <a:avLst/>
                        </a:prstGeom>
                        <a:grp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915" name="Text Box 162">
                          <a:extLst>
                            <a:ext uri="{FF2B5EF4-FFF2-40B4-BE49-F238E27FC236}">
                              <a16:creationId xmlns:a16="http://schemas.microsoft.com/office/drawing/2014/main" id="{0D9A5B44-BF79-57A5-0FCC-8347CA268222}"/>
                            </a:ext>
                          </a:extLst>
                        </p:cNvPr>
                        <p:cNvSpPr txBox="1">
                          <a:spLocks noChangeArrowheads="1"/>
                        </p:cNvSpPr>
                        <p:nvPr/>
                      </p:nvSpPr>
                      <p:spPr bwMode="auto">
                        <a:xfrm>
                          <a:off x="8766123" y="3297548"/>
                          <a:ext cx="254305" cy="169620"/>
                        </a:xfrm>
                        <a:prstGeom prst="rect">
                          <a:avLst/>
                        </a:prstGeom>
                        <a:solidFill>
                          <a:srgbClr val="A7BFC5"/>
                        </a:solidFill>
                        <a:ln w="12700">
                          <a:solidFill>
                            <a:schemeClr val="tx1"/>
                          </a:solid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DC</a:t>
                          </a:r>
                        </a:p>
                      </p:txBody>
                    </p:sp>
                    <p:sp>
                      <p:nvSpPr>
                        <p:cNvPr id="35916" name="AutoShape 164">
                          <a:extLst>
                            <a:ext uri="{FF2B5EF4-FFF2-40B4-BE49-F238E27FC236}">
                              <a16:creationId xmlns:a16="http://schemas.microsoft.com/office/drawing/2014/main" id="{B861E29C-D8B2-F313-97A9-9595B05F4766}"/>
                            </a:ext>
                          </a:extLst>
                        </p:cNvPr>
                        <p:cNvSpPr>
                          <a:spLocks/>
                        </p:cNvSpPr>
                        <p:nvPr/>
                      </p:nvSpPr>
                      <p:spPr bwMode="auto">
                        <a:xfrm>
                          <a:off x="8850310" y="2126767"/>
                          <a:ext cx="284680" cy="264698"/>
                        </a:xfrm>
                        <a:prstGeom prst="callout2">
                          <a:avLst>
                            <a:gd name="adj1" fmla="val 54984"/>
                            <a:gd name="adj2" fmla="val -41332"/>
                            <a:gd name="adj3" fmla="val 55384"/>
                            <a:gd name="adj4" fmla="val -116454"/>
                            <a:gd name="adj5" fmla="val 509"/>
                            <a:gd name="adj6" fmla="val -203206"/>
                          </a:avLst>
                        </a:prstGeom>
                        <a:grpFill/>
                        <a:ln w="12700">
                          <a:solidFill>
                            <a:sysClr val="windowText" lastClr="000000"/>
                          </a:solidFill>
                          <a:miter lim="800000"/>
                          <a:headEnd/>
                          <a:tailEnd/>
                        </a:ln>
                      </p:spPr>
                      <p:txBody>
                        <a:bodyPr/>
                        <a:lstStyle/>
                        <a:p>
                          <a:pPr algn="ctr">
                            <a:buClrTx/>
                            <a:defRPr/>
                          </a:pPr>
                          <a:endParaRPr lang="en-US" sz="1200" dirty="0">
                            <a:solidFill>
                              <a:prstClr val="black"/>
                            </a:solidFill>
                            <a:latin typeface="Calibri"/>
                            <a:ea typeface="ＭＳ Ｐゴシック" pitchFamily="34" charset="-128"/>
                            <a:cs typeface="Times New Roman" pitchFamily="18" charset="0"/>
                          </a:endParaRPr>
                        </a:p>
                      </p:txBody>
                    </p:sp>
                    <p:sp>
                      <p:nvSpPr>
                        <p:cNvPr id="35917" name="AutoShape 165">
                          <a:extLst>
                            <a:ext uri="{FF2B5EF4-FFF2-40B4-BE49-F238E27FC236}">
                              <a16:creationId xmlns:a16="http://schemas.microsoft.com/office/drawing/2014/main" id="{9316FECC-40CF-CD97-C31A-091DE8171E66}"/>
                            </a:ext>
                          </a:extLst>
                        </p:cNvPr>
                        <p:cNvSpPr>
                          <a:spLocks/>
                        </p:cNvSpPr>
                        <p:nvPr/>
                      </p:nvSpPr>
                      <p:spPr bwMode="auto">
                        <a:xfrm>
                          <a:off x="8708003" y="2303912"/>
                          <a:ext cx="284680" cy="264698"/>
                        </a:xfrm>
                        <a:prstGeom prst="callout2">
                          <a:avLst>
                            <a:gd name="adj1" fmla="val 82084"/>
                            <a:gd name="adj2" fmla="val 13379"/>
                            <a:gd name="adj3" fmla="val 82085"/>
                            <a:gd name="adj4" fmla="val -111224"/>
                            <a:gd name="adj5" fmla="val -42258"/>
                            <a:gd name="adj6" fmla="val -185419"/>
                          </a:avLst>
                        </a:prstGeom>
                        <a:grpFill/>
                        <a:ln w="12700">
                          <a:solidFill>
                            <a:sysClr val="windowText" lastClr="000000"/>
                          </a:solidFill>
                          <a:miter lim="800000"/>
                          <a:headEnd/>
                          <a:tailEnd/>
                        </a:ln>
                      </p:spPr>
                      <p:txBody>
                        <a:bodyPr/>
                        <a:lstStyle/>
                        <a:p>
                          <a:pPr algn="ctr">
                            <a:buClrTx/>
                            <a:defRPr/>
                          </a:pPr>
                          <a:endParaRPr lang="en-US" sz="1200" dirty="0">
                            <a:solidFill>
                              <a:prstClr val="black"/>
                            </a:solidFill>
                            <a:latin typeface="Calibri"/>
                            <a:ea typeface="ＭＳ Ｐゴシック" pitchFamily="34" charset="-128"/>
                            <a:cs typeface="Times New Roman" pitchFamily="18" charset="0"/>
                          </a:endParaRPr>
                        </a:p>
                      </p:txBody>
                    </p:sp>
                    <p:sp>
                      <p:nvSpPr>
                        <p:cNvPr id="35918" name="Line 166">
                          <a:extLst>
                            <a:ext uri="{FF2B5EF4-FFF2-40B4-BE49-F238E27FC236}">
                              <a16:creationId xmlns:a16="http://schemas.microsoft.com/office/drawing/2014/main" id="{2B4B5AC6-C496-2CC8-507C-4A75B80DB073}"/>
                            </a:ext>
                          </a:extLst>
                        </p:cNvPr>
                        <p:cNvSpPr>
                          <a:spLocks noChangeShapeType="1"/>
                        </p:cNvSpPr>
                        <p:nvPr/>
                      </p:nvSpPr>
                      <p:spPr bwMode="auto">
                        <a:xfrm flipV="1">
                          <a:off x="8061134" y="1660491"/>
                          <a:ext cx="656761" cy="0"/>
                        </a:xfrm>
                        <a:prstGeom prst="line">
                          <a:avLst/>
                        </a:prstGeom>
                        <a:grpFill/>
                        <a:ln w="12700">
                          <a:solidFill>
                            <a:sysClr val="windowText" lastClr="000000"/>
                          </a:solidFill>
                          <a:round/>
                          <a:headEnd/>
                          <a:tailEnd type="none"/>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919" name="AutoShape 167">
                          <a:extLst>
                            <a:ext uri="{FF2B5EF4-FFF2-40B4-BE49-F238E27FC236}">
                              <a16:creationId xmlns:a16="http://schemas.microsoft.com/office/drawing/2014/main" id="{D3221F38-092E-AF23-2576-22432177E228}"/>
                            </a:ext>
                          </a:extLst>
                        </p:cNvPr>
                        <p:cNvSpPr>
                          <a:spLocks/>
                        </p:cNvSpPr>
                        <p:nvPr/>
                      </p:nvSpPr>
                      <p:spPr bwMode="auto">
                        <a:xfrm>
                          <a:off x="8855716" y="3022669"/>
                          <a:ext cx="284680" cy="264698"/>
                        </a:xfrm>
                        <a:prstGeom prst="callout2">
                          <a:avLst>
                            <a:gd name="adj1" fmla="val 55384"/>
                            <a:gd name="adj2" fmla="val -43458"/>
                            <a:gd name="adj3" fmla="val 55384"/>
                            <a:gd name="adj4" fmla="val -236708"/>
                            <a:gd name="adj5" fmla="val -86921"/>
                            <a:gd name="adj6" fmla="val -386708"/>
                          </a:avLst>
                        </a:prstGeom>
                        <a:grpFill/>
                        <a:ln w="12700">
                          <a:solidFill>
                            <a:sysClr val="windowText" lastClr="000000"/>
                          </a:solidFill>
                          <a:miter lim="800000"/>
                          <a:headEnd/>
                          <a:tailEnd/>
                        </a:ln>
                      </p:spPr>
                      <p:txBody>
                        <a:bodyPr/>
                        <a:lstStyle/>
                        <a:p>
                          <a:pPr algn="ctr">
                            <a:buClrTx/>
                            <a:defRPr/>
                          </a:pPr>
                          <a:endParaRPr lang="en-US" sz="1200" dirty="0">
                            <a:solidFill>
                              <a:prstClr val="black"/>
                            </a:solidFill>
                            <a:latin typeface="Calibri"/>
                            <a:ea typeface="ＭＳ Ｐゴシック" pitchFamily="34" charset="-128"/>
                            <a:cs typeface="Times New Roman" pitchFamily="18" charset="0"/>
                          </a:endParaRPr>
                        </a:p>
                      </p:txBody>
                    </p:sp>
                    <p:sp>
                      <p:nvSpPr>
                        <p:cNvPr id="35920" name="AutoShape 168">
                          <a:extLst>
                            <a:ext uri="{FF2B5EF4-FFF2-40B4-BE49-F238E27FC236}">
                              <a16:creationId xmlns:a16="http://schemas.microsoft.com/office/drawing/2014/main" id="{81AAFCE3-FCAA-53E9-9CA7-BA01E4039A3F}"/>
                            </a:ext>
                          </a:extLst>
                        </p:cNvPr>
                        <p:cNvSpPr>
                          <a:spLocks/>
                        </p:cNvSpPr>
                        <p:nvPr/>
                      </p:nvSpPr>
                      <p:spPr bwMode="auto">
                        <a:xfrm>
                          <a:off x="8881029" y="3216103"/>
                          <a:ext cx="284680" cy="264698"/>
                        </a:xfrm>
                        <a:prstGeom prst="callout2">
                          <a:avLst>
                            <a:gd name="adj1" fmla="val 55384"/>
                            <a:gd name="adj2" fmla="val -53310"/>
                            <a:gd name="adj3" fmla="val 55384"/>
                            <a:gd name="adj4" fmla="val -256329"/>
                            <a:gd name="adj5" fmla="val -118724"/>
                            <a:gd name="adj6" fmla="val -406762"/>
                          </a:avLst>
                        </a:prstGeom>
                        <a:grpFill/>
                        <a:ln w="12700">
                          <a:solidFill>
                            <a:sysClr val="windowText" lastClr="000000"/>
                          </a:solidFill>
                          <a:miter lim="800000"/>
                          <a:headEnd/>
                          <a:tailEnd/>
                        </a:ln>
                      </p:spPr>
                      <p:txBody>
                        <a:bodyPr/>
                        <a:lstStyle/>
                        <a:p>
                          <a:pPr algn="ctr">
                            <a:buClrTx/>
                            <a:defRPr/>
                          </a:pPr>
                          <a:endParaRPr lang="en-US" sz="1200" dirty="0">
                            <a:solidFill>
                              <a:prstClr val="black"/>
                            </a:solidFill>
                            <a:latin typeface="Calibri"/>
                            <a:ea typeface="ＭＳ Ｐゴシック" pitchFamily="34" charset="-128"/>
                            <a:cs typeface="Times New Roman" pitchFamily="18" charset="0"/>
                          </a:endParaRPr>
                        </a:p>
                      </p:txBody>
                    </p:sp>
                    <p:sp>
                      <p:nvSpPr>
                        <p:cNvPr id="35921" name="Line 169">
                          <a:extLst>
                            <a:ext uri="{FF2B5EF4-FFF2-40B4-BE49-F238E27FC236}">
                              <a16:creationId xmlns:a16="http://schemas.microsoft.com/office/drawing/2014/main" id="{4473ADD8-9801-C915-244F-11D97856645E}"/>
                            </a:ext>
                          </a:extLst>
                        </p:cNvPr>
                        <p:cNvSpPr>
                          <a:spLocks noChangeShapeType="1"/>
                        </p:cNvSpPr>
                        <p:nvPr/>
                      </p:nvSpPr>
                      <p:spPr bwMode="auto">
                        <a:xfrm flipV="1">
                          <a:off x="8262932" y="2053466"/>
                          <a:ext cx="454963" cy="0"/>
                        </a:xfrm>
                        <a:prstGeom prst="line">
                          <a:avLst/>
                        </a:prstGeom>
                        <a:grp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sp>
                      <p:nvSpPr>
                        <p:cNvPr id="35922" name="Text Box 170">
                          <a:extLst>
                            <a:ext uri="{FF2B5EF4-FFF2-40B4-BE49-F238E27FC236}">
                              <a16:creationId xmlns:a16="http://schemas.microsoft.com/office/drawing/2014/main" id="{EA55A43E-DD0A-E560-2B0A-80327AAD9719}"/>
                            </a:ext>
                          </a:extLst>
                        </p:cNvPr>
                        <p:cNvSpPr txBox="1">
                          <a:spLocks noChangeArrowheads="1"/>
                        </p:cNvSpPr>
                        <p:nvPr/>
                      </p:nvSpPr>
                      <p:spPr bwMode="auto">
                        <a:xfrm>
                          <a:off x="8766123" y="3083247"/>
                          <a:ext cx="254305" cy="169620"/>
                        </a:xfrm>
                        <a:prstGeom prst="rect">
                          <a:avLst/>
                        </a:prstGeom>
                        <a:solidFill>
                          <a:srgbClr val="A7BFC5"/>
                        </a:solidFill>
                        <a:ln w="12700">
                          <a:solidFill>
                            <a:schemeClr val="tx1"/>
                          </a:solid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MD</a:t>
                          </a:r>
                        </a:p>
                      </p:txBody>
                    </p:sp>
                    <p:sp>
                      <p:nvSpPr>
                        <p:cNvPr id="35923" name="Text Box 171">
                          <a:extLst>
                            <a:ext uri="{FF2B5EF4-FFF2-40B4-BE49-F238E27FC236}">
                              <a16:creationId xmlns:a16="http://schemas.microsoft.com/office/drawing/2014/main" id="{B1078578-794C-ADEF-90F5-FD861414B665}"/>
                            </a:ext>
                          </a:extLst>
                        </p:cNvPr>
                        <p:cNvSpPr txBox="1">
                          <a:spLocks noChangeArrowheads="1"/>
                        </p:cNvSpPr>
                        <p:nvPr/>
                      </p:nvSpPr>
                      <p:spPr bwMode="auto">
                        <a:xfrm>
                          <a:off x="8766123" y="2868943"/>
                          <a:ext cx="254305" cy="169620"/>
                        </a:xfrm>
                        <a:prstGeom prst="rect">
                          <a:avLst/>
                        </a:prstGeom>
                        <a:solidFill>
                          <a:srgbClr val="A7BFC5"/>
                        </a:solidFill>
                        <a:ln w="12700">
                          <a:solidFill>
                            <a:schemeClr val="tx1"/>
                          </a:solid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DE</a:t>
                          </a:r>
                        </a:p>
                      </p:txBody>
                    </p:sp>
                    <p:sp>
                      <p:nvSpPr>
                        <p:cNvPr id="35924" name="Text Box 172">
                          <a:extLst>
                            <a:ext uri="{FF2B5EF4-FFF2-40B4-BE49-F238E27FC236}">
                              <a16:creationId xmlns:a16="http://schemas.microsoft.com/office/drawing/2014/main" id="{959B34B9-8295-5AC6-BBCF-F1FCEB0379FF}"/>
                            </a:ext>
                          </a:extLst>
                        </p:cNvPr>
                        <p:cNvSpPr txBox="1">
                          <a:spLocks noChangeArrowheads="1"/>
                        </p:cNvSpPr>
                        <p:nvPr/>
                      </p:nvSpPr>
                      <p:spPr bwMode="auto">
                        <a:xfrm>
                          <a:off x="8766123" y="2654639"/>
                          <a:ext cx="254305" cy="169620"/>
                        </a:xfrm>
                        <a:prstGeom prst="rect">
                          <a:avLst/>
                        </a:prstGeom>
                        <a:solidFill>
                          <a:schemeClr val="accent3">
                            <a:lumMod val="40000"/>
                            <a:lumOff val="60000"/>
                          </a:schemeClr>
                        </a:solidFill>
                        <a:ln w="12700">
                          <a:solidFill>
                            <a:schemeClr val="tx1"/>
                          </a:solid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NJ</a:t>
                          </a:r>
                        </a:p>
                      </p:txBody>
                    </p:sp>
                    <p:sp>
                      <p:nvSpPr>
                        <p:cNvPr id="35925" name="Text Box 173">
                          <a:extLst>
                            <a:ext uri="{FF2B5EF4-FFF2-40B4-BE49-F238E27FC236}">
                              <a16:creationId xmlns:a16="http://schemas.microsoft.com/office/drawing/2014/main" id="{345F7B5A-1302-8C8D-593F-BAF049DFDF76}"/>
                            </a:ext>
                          </a:extLst>
                        </p:cNvPr>
                        <p:cNvSpPr txBox="1">
                          <a:spLocks noChangeArrowheads="1"/>
                        </p:cNvSpPr>
                        <p:nvPr/>
                      </p:nvSpPr>
                      <p:spPr bwMode="auto">
                        <a:xfrm>
                          <a:off x="8766123" y="2226030"/>
                          <a:ext cx="254305" cy="169620"/>
                        </a:xfrm>
                        <a:prstGeom prst="rect">
                          <a:avLst/>
                        </a:prstGeom>
                        <a:solidFill>
                          <a:srgbClr val="A7BFC5"/>
                        </a:solidFill>
                        <a:ln w="12700">
                          <a:solidFill>
                            <a:schemeClr val="tx1"/>
                          </a:solidFill>
                          <a:miter lim="800000"/>
                          <a:headEnd/>
                          <a:tailEnd/>
                        </a:ln>
                      </p:spPr>
                      <p:txBody>
                        <a:bodyPr wrap="none" lIns="0" tIns="0" rIns="0" bIns="0" anchor="ctr"/>
                        <a:lstStyle/>
                        <a:p>
                          <a:pPr algn="ctr">
                            <a:buClrTx/>
                            <a:defRPr/>
                          </a:pPr>
                          <a:r>
                            <a:rPr lang="en-US" sz="1200" b="1" dirty="0">
                              <a:solidFill>
                                <a:sysClr val="windowText" lastClr="000000"/>
                              </a:solidFill>
                              <a:latin typeface="Calibri"/>
                              <a:ea typeface="ＭＳ Ｐゴシック" pitchFamily="34" charset="-128"/>
                              <a:cs typeface="Times New Roman" pitchFamily="18" charset="0"/>
                            </a:rPr>
                            <a:t>RI</a:t>
                          </a:r>
                        </a:p>
                      </p:txBody>
                    </p:sp>
                    <p:sp>
                      <p:nvSpPr>
                        <p:cNvPr id="35926" name="Text Box 174">
                          <a:extLst>
                            <a:ext uri="{FF2B5EF4-FFF2-40B4-BE49-F238E27FC236}">
                              <a16:creationId xmlns:a16="http://schemas.microsoft.com/office/drawing/2014/main" id="{FE252B87-73FC-383A-13F2-8046BF72CB27}"/>
                            </a:ext>
                          </a:extLst>
                        </p:cNvPr>
                        <p:cNvSpPr txBox="1">
                          <a:spLocks noChangeArrowheads="1"/>
                        </p:cNvSpPr>
                        <p:nvPr/>
                      </p:nvSpPr>
                      <p:spPr bwMode="auto">
                        <a:xfrm>
                          <a:off x="8766123" y="2011726"/>
                          <a:ext cx="254305" cy="169620"/>
                        </a:xfrm>
                        <a:prstGeom prst="rect">
                          <a:avLst/>
                        </a:prstGeom>
                        <a:solidFill>
                          <a:schemeClr val="accent6"/>
                        </a:solidFill>
                        <a:ln w="12700">
                          <a:solidFill>
                            <a:schemeClr val="tx1"/>
                          </a:solidFill>
                          <a:miter lim="800000"/>
                          <a:headEnd/>
                          <a:tailEnd/>
                        </a:ln>
                      </p:spPr>
                      <p:txBody>
                        <a:bodyPr wrap="none" lIns="0" tIns="0" rIns="0" bIns="0" anchor="ctr"/>
                        <a:lstStyle/>
                        <a:p>
                          <a:pPr algn="ctr">
                            <a:buClrTx/>
                            <a:defRPr/>
                          </a:pPr>
                          <a:r>
                            <a:rPr lang="en-US" sz="1200" b="1" dirty="0">
                              <a:solidFill>
                                <a:schemeClr val="bg1"/>
                              </a:solidFill>
                              <a:latin typeface="Calibri"/>
                              <a:ea typeface="ＭＳ Ｐゴシック" pitchFamily="34" charset="-128"/>
                              <a:cs typeface="Times New Roman" pitchFamily="18" charset="0"/>
                            </a:rPr>
                            <a:t>MA</a:t>
                          </a:r>
                        </a:p>
                      </p:txBody>
                    </p:sp>
                    <p:sp>
                      <p:nvSpPr>
                        <p:cNvPr id="35927" name="Text Box 175">
                          <a:extLst>
                            <a:ext uri="{FF2B5EF4-FFF2-40B4-BE49-F238E27FC236}">
                              <a16:creationId xmlns:a16="http://schemas.microsoft.com/office/drawing/2014/main" id="{30A13387-52E9-5A3A-0332-EF155801C779}"/>
                            </a:ext>
                          </a:extLst>
                        </p:cNvPr>
                        <p:cNvSpPr txBox="1">
                          <a:spLocks noChangeArrowheads="1"/>
                        </p:cNvSpPr>
                        <p:nvPr/>
                      </p:nvSpPr>
                      <p:spPr bwMode="auto">
                        <a:xfrm>
                          <a:off x="8766123" y="1797421"/>
                          <a:ext cx="254305" cy="169620"/>
                        </a:xfrm>
                        <a:prstGeom prst="rect">
                          <a:avLst/>
                        </a:prstGeom>
                        <a:solidFill>
                          <a:srgbClr val="A7BFC5"/>
                        </a:solidFill>
                        <a:ln w="12700">
                          <a:solidFill>
                            <a:schemeClr val="tx1"/>
                          </a:solid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NH</a:t>
                          </a:r>
                        </a:p>
                      </p:txBody>
                    </p:sp>
                    <p:sp>
                      <p:nvSpPr>
                        <p:cNvPr id="35928" name="Text Box 176">
                          <a:extLst>
                            <a:ext uri="{FF2B5EF4-FFF2-40B4-BE49-F238E27FC236}">
                              <a16:creationId xmlns:a16="http://schemas.microsoft.com/office/drawing/2014/main" id="{79EEC7A4-9650-5D59-9B16-5BBE5F4AF934}"/>
                            </a:ext>
                          </a:extLst>
                        </p:cNvPr>
                        <p:cNvSpPr txBox="1">
                          <a:spLocks noChangeArrowheads="1"/>
                        </p:cNvSpPr>
                        <p:nvPr/>
                      </p:nvSpPr>
                      <p:spPr bwMode="auto">
                        <a:xfrm>
                          <a:off x="8766123" y="1583117"/>
                          <a:ext cx="254305" cy="169620"/>
                        </a:xfrm>
                        <a:prstGeom prst="rect">
                          <a:avLst/>
                        </a:prstGeom>
                        <a:solidFill>
                          <a:srgbClr val="A7BFC5"/>
                        </a:solidFill>
                        <a:ln w="12700">
                          <a:solidFill>
                            <a:schemeClr val="tx1"/>
                          </a:solidFill>
                          <a:miter lim="800000"/>
                          <a:headEnd/>
                          <a:tailEnd/>
                        </a:ln>
                      </p:spPr>
                      <p:txBody>
                        <a:bodyPr wrap="none" lIns="0" tIns="0" rIns="0" bIns="0" anchor="ctr"/>
                        <a:lstStyle/>
                        <a:p>
                          <a:pPr algn="ctr">
                            <a:buClrTx/>
                            <a:defRPr/>
                          </a:pPr>
                          <a:r>
                            <a:rPr lang="en-US" sz="1200" b="1" dirty="0">
                              <a:solidFill>
                                <a:schemeClr val="tx1"/>
                              </a:solidFill>
                              <a:latin typeface="Calibri"/>
                              <a:ea typeface="ＭＳ Ｐゴシック" pitchFamily="34" charset="-128"/>
                              <a:cs typeface="Times New Roman" pitchFamily="18" charset="0"/>
                            </a:rPr>
                            <a:t>VT</a:t>
                          </a:r>
                        </a:p>
                      </p:txBody>
                    </p:sp>
                    <p:sp>
                      <p:nvSpPr>
                        <p:cNvPr id="35929" name="Text Box 177">
                          <a:extLst>
                            <a:ext uri="{FF2B5EF4-FFF2-40B4-BE49-F238E27FC236}">
                              <a16:creationId xmlns:a16="http://schemas.microsoft.com/office/drawing/2014/main" id="{F39C41BD-67F2-62D2-DE30-73921BB2FFBD}"/>
                            </a:ext>
                          </a:extLst>
                        </p:cNvPr>
                        <p:cNvSpPr txBox="1">
                          <a:spLocks noChangeArrowheads="1"/>
                        </p:cNvSpPr>
                        <p:nvPr/>
                      </p:nvSpPr>
                      <p:spPr bwMode="auto">
                        <a:xfrm>
                          <a:off x="8256627" y="1376450"/>
                          <a:ext cx="205402" cy="162891"/>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ME</a:t>
                          </a:r>
                        </a:p>
                      </p:txBody>
                    </p:sp>
                    <p:sp>
                      <p:nvSpPr>
                        <p:cNvPr id="35930" name="AutoShape 179">
                          <a:extLst>
                            <a:ext uri="{FF2B5EF4-FFF2-40B4-BE49-F238E27FC236}">
                              <a16:creationId xmlns:a16="http://schemas.microsoft.com/office/drawing/2014/main" id="{C73E60D4-8025-AECA-F790-76B595595DC6}"/>
                            </a:ext>
                          </a:extLst>
                        </p:cNvPr>
                        <p:cNvSpPr>
                          <a:spLocks/>
                        </p:cNvSpPr>
                        <p:nvPr/>
                      </p:nvSpPr>
                      <p:spPr bwMode="auto">
                        <a:xfrm>
                          <a:off x="8859320" y="2780369"/>
                          <a:ext cx="284680" cy="264698"/>
                        </a:xfrm>
                        <a:prstGeom prst="callout2">
                          <a:avLst>
                            <a:gd name="adj1" fmla="val 55384"/>
                            <a:gd name="adj2" fmla="val -50148"/>
                            <a:gd name="adj3" fmla="val 55384"/>
                            <a:gd name="adj4" fmla="val -124051"/>
                            <a:gd name="adj5" fmla="val 4455"/>
                            <a:gd name="adj6" fmla="val -325231"/>
                          </a:avLst>
                        </a:prstGeom>
                        <a:grpFill/>
                        <a:ln w="12700">
                          <a:solidFill>
                            <a:sysClr val="windowText" lastClr="000000"/>
                          </a:solidFill>
                          <a:miter lim="800000"/>
                          <a:headEnd/>
                          <a:tailEnd/>
                        </a:ln>
                      </p:spPr>
                      <p:txBody>
                        <a:bodyPr/>
                        <a:lstStyle/>
                        <a:p>
                          <a:pPr algn="ctr">
                            <a:buClrTx/>
                            <a:defRPr/>
                          </a:pPr>
                          <a:endParaRPr lang="en-US" sz="1200" dirty="0">
                            <a:solidFill>
                              <a:prstClr val="black"/>
                            </a:solidFill>
                            <a:latin typeface="Calibri"/>
                            <a:ea typeface="ＭＳ Ｐゴシック" pitchFamily="34" charset="-128"/>
                            <a:cs typeface="Times New Roman" pitchFamily="18" charset="0"/>
                          </a:endParaRPr>
                        </a:p>
                      </p:txBody>
                    </p:sp>
                    <p:sp>
                      <p:nvSpPr>
                        <p:cNvPr id="35931" name="Text Box 218">
                          <a:extLst>
                            <a:ext uri="{FF2B5EF4-FFF2-40B4-BE49-F238E27FC236}">
                              <a16:creationId xmlns:a16="http://schemas.microsoft.com/office/drawing/2014/main" id="{E70262A8-820F-84DB-C3E7-19F06139364D}"/>
                            </a:ext>
                          </a:extLst>
                        </p:cNvPr>
                        <p:cNvSpPr txBox="1">
                          <a:spLocks noChangeArrowheads="1"/>
                        </p:cNvSpPr>
                        <p:nvPr/>
                      </p:nvSpPr>
                      <p:spPr bwMode="auto">
                        <a:xfrm>
                          <a:off x="6848541" y="2654638"/>
                          <a:ext cx="230627" cy="146092"/>
                        </a:xfrm>
                        <a:prstGeom prst="rect">
                          <a:avLst/>
                        </a:prstGeom>
                        <a:grp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OH</a:t>
                          </a:r>
                        </a:p>
                      </p:txBody>
                    </p:sp>
                    <p:sp>
                      <p:nvSpPr>
                        <p:cNvPr id="35932" name="Text Box 255">
                          <a:extLst>
                            <a:ext uri="{FF2B5EF4-FFF2-40B4-BE49-F238E27FC236}">
                              <a16:creationId xmlns:a16="http://schemas.microsoft.com/office/drawing/2014/main" id="{3B757585-3EAF-629D-054E-8976A6953EB7}"/>
                            </a:ext>
                          </a:extLst>
                        </p:cNvPr>
                        <p:cNvSpPr txBox="1">
                          <a:spLocks noChangeArrowheads="1"/>
                        </p:cNvSpPr>
                        <p:nvPr/>
                      </p:nvSpPr>
                      <p:spPr bwMode="auto">
                        <a:xfrm>
                          <a:off x="8766123" y="2440334"/>
                          <a:ext cx="254305" cy="169620"/>
                        </a:xfrm>
                        <a:prstGeom prst="rect">
                          <a:avLst/>
                        </a:prstGeom>
                        <a:solidFill>
                          <a:schemeClr val="accent2">
                            <a:lumMod val="40000"/>
                            <a:lumOff val="60000"/>
                          </a:schemeClr>
                        </a:solidFill>
                        <a:ln w="12700">
                          <a:solidFill>
                            <a:schemeClr val="tx1"/>
                          </a:solid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CT</a:t>
                          </a:r>
                        </a:p>
                      </p:txBody>
                    </p:sp>
                    <p:sp>
                      <p:nvSpPr>
                        <p:cNvPr id="35933" name="Freeform 74">
                          <a:extLst>
                            <a:ext uri="{FF2B5EF4-FFF2-40B4-BE49-F238E27FC236}">
                              <a16:creationId xmlns:a16="http://schemas.microsoft.com/office/drawing/2014/main" id="{D0ECB9E3-EE28-6A19-6084-9B30E62650ED}"/>
                            </a:ext>
                          </a:extLst>
                        </p:cNvPr>
                        <p:cNvSpPr>
                          <a:spLocks/>
                        </p:cNvSpPr>
                        <p:nvPr/>
                      </p:nvSpPr>
                      <p:spPr bwMode="auto">
                        <a:xfrm>
                          <a:off x="5628771" y="4204130"/>
                          <a:ext cx="688277" cy="614915"/>
                        </a:xfrm>
                        <a:custGeom>
                          <a:avLst/>
                          <a:gdLst>
                            <a:gd name="T0" fmla="*/ 2147483647 w 406"/>
                            <a:gd name="T1" fmla="*/ 0 h 325"/>
                            <a:gd name="T2" fmla="*/ 2147483647 w 406"/>
                            <a:gd name="T3" fmla="*/ 2147483647 h 325"/>
                            <a:gd name="T4" fmla="*/ 2147483647 w 406"/>
                            <a:gd name="T5" fmla="*/ 2147483647 h 325"/>
                            <a:gd name="T6" fmla="*/ 2147483647 w 406"/>
                            <a:gd name="T7" fmla="*/ 2147483647 h 325"/>
                            <a:gd name="T8" fmla="*/ 2147483647 w 406"/>
                            <a:gd name="T9" fmla="*/ 2147483647 h 325"/>
                            <a:gd name="T10" fmla="*/ 2147483647 w 406"/>
                            <a:gd name="T11" fmla="*/ 2147483647 h 325"/>
                            <a:gd name="T12" fmla="*/ 2147483647 w 406"/>
                            <a:gd name="T13" fmla="*/ 2147483647 h 325"/>
                            <a:gd name="T14" fmla="*/ 2147483647 w 406"/>
                            <a:gd name="T15" fmla="*/ 2147483647 h 325"/>
                            <a:gd name="T16" fmla="*/ 2147483647 w 406"/>
                            <a:gd name="T17" fmla="*/ 2147483647 h 325"/>
                            <a:gd name="T18" fmla="*/ 2147483647 w 406"/>
                            <a:gd name="T19" fmla="*/ 2147483647 h 325"/>
                            <a:gd name="T20" fmla="*/ 2147483647 w 406"/>
                            <a:gd name="T21" fmla="*/ 2147483647 h 325"/>
                            <a:gd name="T22" fmla="*/ 2147483647 w 406"/>
                            <a:gd name="T23" fmla="*/ 2147483647 h 325"/>
                            <a:gd name="T24" fmla="*/ 2147483647 w 406"/>
                            <a:gd name="T25" fmla="*/ 2147483647 h 325"/>
                            <a:gd name="T26" fmla="*/ 2147483647 w 406"/>
                            <a:gd name="T27" fmla="*/ 2147483647 h 325"/>
                            <a:gd name="T28" fmla="*/ 2147483647 w 406"/>
                            <a:gd name="T29" fmla="*/ 2147483647 h 325"/>
                            <a:gd name="T30" fmla="*/ 2147483647 w 406"/>
                            <a:gd name="T31" fmla="*/ 2147483647 h 325"/>
                            <a:gd name="T32" fmla="*/ 2147483647 w 406"/>
                            <a:gd name="T33" fmla="*/ 2147483647 h 325"/>
                            <a:gd name="T34" fmla="*/ 2147483647 w 406"/>
                            <a:gd name="T35" fmla="*/ 2147483647 h 325"/>
                            <a:gd name="T36" fmla="*/ 2147483647 w 406"/>
                            <a:gd name="T37" fmla="*/ 2147483647 h 325"/>
                            <a:gd name="T38" fmla="*/ 2147483647 w 406"/>
                            <a:gd name="T39" fmla="*/ 2147483647 h 325"/>
                            <a:gd name="T40" fmla="*/ 2147483647 w 406"/>
                            <a:gd name="T41" fmla="*/ 2147483647 h 325"/>
                            <a:gd name="T42" fmla="*/ 2147483647 w 406"/>
                            <a:gd name="T43" fmla="*/ 2147483647 h 325"/>
                            <a:gd name="T44" fmla="*/ 2147483647 w 406"/>
                            <a:gd name="T45" fmla="*/ 2147483647 h 325"/>
                            <a:gd name="T46" fmla="*/ 2147483647 w 406"/>
                            <a:gd name="T47" fmla="*/ 2147483647 h 325"/>
                            <a:gd name="T48" fmla="*/ 0 w 406"/>
                            <a:gd name="T49" fmla="*/ 2147483647 h 325"/>
                            <a:gd name="T50" fmla="*/ 2147483647 w 406"/>
                            <a:gd name="T51" fmla="*/ 0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6"/>
                            <a:gd name="T79" fmla="*/ 0 h 325"/>
                            <a:gd name="T80" fmla="*/ 406 w 406"/>
                            <a:gd name="T81" fmla="*/ 325 h 3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6" h="325">
                              <a:moveTo>
                                <a:pt x="212" y="0"/>
                              </a:moveTo>
                              <a:lnTo>
                                <a:pt x="238" y="55"/>
                              </a:lnTo>
                              <a:lnTo>
                                <a:pt x="203" y="118"/>
                              </a:lnTo>
                              <a:lnTo>
                                <a:pt x="194" y="168"/>
                              </a:lnTo>
                              <a:lnTo>
                                <a:pt x="343" y="161"/>
                              </a:lnTo>
                              <a:lnTo>
                                <a:pt x="343" y="190"/>
                              </a:lnTo>
                              <a:lnTo>
                                <a:pt x="371" y="218"/>
                              </a:lnTo>
                              <a:lnTo>
                                <a:pt x="319" y="224"/>
                              </a:lnTo>
                              <a:lnTo>
                                <a:pt x="308" y="233"/>
                              </a:lnTo>
                              <a:lnTo>
                                <a:pt x="363" y="269"/>
                              </a:lnTo>
                              <a:lnTo>
                                <a:pt x="406" y="325"/>
                              </a:lnTo>
                              <a:lnTo>
                                <a:pt x="352" y="295"/>
                              </a:lnTo>
                              <a:lnTo>
                                <a:pt x="343" y="325"/>
                              </a:lnTo>
                              <a:lnTo>
                                <a:pt x="254" y="325"/>
                              </a:lnTo>
                              <a:lnTo>
                                <a:pt x="254" y="311"/>
                              </a:lnTo>
                              <a:lnTo>
                                <a:pt x="247" y="289"/>
                              </a:lnTo>
                              <a:lnTo>
                                <a:pt x="220" y="295"/>
                              </a:lnTo>
                              <a:lnTo>
                                <a:pt x="194" y="276"/>
                              </a:lnTo>
                              <a:lnTo>
                                <a:pt x="168" y="281"/>
                              </a:lnTo>
                              <a:lnTo>
                                <a:pt x="168" y="304"/>
                              </a:lnTo>
                              <a:lnTo>
                                <a:pt x="26" y="295"/>
                              </a:lnTo>
                              <a:lnTo>
                                <a:pt x="53" y="185"/>
                              </a:lnTo>
                              <a:lnTo>
                                <a:pt x="35" y="133"/>
                              </a:lnTo>
                              <a:lnTo>
                                <a:pt x="17" y="97"/>
                              </a:lnTo>
                              <a:lnTo>
                                <a:pt x="0" y="11"/>
                              </a:lnTo>
                              <a:lnTo>
                                <a:pt x="212" y="0"/>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prstClr val="black"/>
                            </a:solidFill>
                            <a:latin typeface="Calibri"/>
                            <a:ea typeface="ＭＳ Ｐゴシック" pitchFamily="34" charset="-128"/>
                            <a:cs typeface="+mn-cs"/>
                          </a:endParaRPr>
                        </a:p>
                      </p:txBody>
                    </p:sp>
                  </p:grpSp>
                  <p:grpSp>
                    <p:nvGrpSpPr>
                      <p:cNvPr id="28" name="Group 3">
                        <a:extLst>
                          <a:ext uri="{FF2B5EF4-FFF2-40B4-BE49-F238E27FC236}">
                            <a16:creationId xmlns:a16="http://schemas.microsoft.com/office/drawing/2014/main" id="{B10A2126-F38E-2A2B-24E5-CFA4F3026A5C}"/>
                          </a:ext>
                        </a:extLst>
                      </p:cNvPr>
                      <p:cNvGrpSpPr>
                        <a:grpSpLocks/>
                      </p:cNvGrpSpPr>
                      <p:nvPr/>
                    </p:nvGrpSpPr>
                    <p:grpSpPr bwMode="auto">
                      <a:xfrm>
                        <a:off x="241300" y="5410069"/>
                        <a:ext cx="1504950" cy="1244600"/>
                        <a:chOff x="76200" y="5460869"/>
                        <a:chExt cx="1504950" cy="1244730"/>
                      </a:xfrm>
                    </p:grpSpPr>
                    <p:sp>
                      <p:nvSpPr>
                        <p:cNvPr id="39" name="Freeform 6">
                          <a:extLst>
                            <a:ext uri="{FF2B5EF4-FFF2-40B4-BE49-F238E27FC236}">
                              <a16:creationId xmlns:a16="http://schemas.microsoft.com/office/drawing/2014/main" id="{D0262CC6-EBDD-DB98-956E-4B269B57E768}"/>
                            </a:ext>
                          </a:extLst>
                        </p:cNvPr>
                        <p:cNvSpPr>
                          <a:spLocks/>
                        </p:cNvSpPr>
                        <p:nvPr/>
                      </p:nvSpPr>
                      <p:spPr bwMode="auto">
                        <a:xfrm>
                          <a:off x="257175" y="6530956"/>
                          <a:ext cx="6350" cy="1588"/>
                        </a:xfrm>
                        <a:custGeom>
                          <a:avLst/>
                          <a:gdLst>
                            <a:gd name="T0" fmla="*/ 2 w 3"/>
                            <a:gd name="T1" fmla="*/ 0 h 1"/>
                            <a:gd name="T2" fmla="*/ 3 w 3"/>
                            <a:gd name="T3" fmla="*/ 0 h 1"/>
                            <a:gd name="T4" fmla="*/ 2 w 3"/>
                            <a:gd name="T5" fmla="*/ 1 h 1"/>
                            <a:gd name="T6" fmla="*/ 0 w 3"/>
                            <a:gd name="T7" fmla="*/ 1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3" y="0"/>
                              </a:lnTo>
                              <a:lnTo>
                                <a:pt x="2" y="1"/>
                              </a:lnTo>
                              <a:lnTo>
                                <a:pt x="0" y="1"/>
                              </a:lnTo>
                              <a:lnTo>
                                <a:pt x="2" y="0"/>
                              </a:lnTo>
                              <a:close/>
                            </a:path>
                          </a:pathLst>
                        </a:custGeom>
                        <a:noFill/>
                        <a:ln w="1651">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40" name="Freeform 14">
                          <a:extLst>
                            <a:ext uri="{FF2B5EF4-FFF2-40B4-BE49-F238E27FC236}">
                              <a16:creationId xmlns:a16="http://schemas.microsoft.com/office/drawing/2014/main" id="{7405DA93-BEED-E70A-FDE2-2884E353A9E4}"/>
                            </a:ext>
                          </a:extLst>
                        </p:cNvPr>
                        <p:cNvSpPr>
                          <a:spLocks/>
                        </p:cNvSpPr>
                        <p:nvPr/>
                      </p:nvSpPr>
                      <p:spPr bwMode="auto">
                        <a:xfrm>
                          <a:off x="295275" y="6510317"/>
                          <a:ext cx="7938" cy="9526"/>
                        </a:xfrm>
                        <a:custGeom>
                          <a:avLst/>
                          <a:gdLst>
                            <a:gd name="T0" fmla="*/ 5 w 5"/>
                            <a:gd name="T1" fmla="*/ 0 h 5"/>
                            <a:gd name="T2" fmla="*/ 4 w 5"/>
                            <a:gd name="T3" fmla="*/ 5 h 5"/>
                            <a:gd name="T4" fmla="*/ 3 w 5"/>
                            <a:gd name="T5" fmla="*/ 2 h 5"/>
                            <a:gd name="T6" fmla="*/ 0 w 5"/>
                            <a:gd name="T7" fmla="*/ 2 h 5"/>
                            <a:gd name="T8" fmla="*/ 0 w 5"/>
                            <a:gd name="T9" fmla="*/ 2 h 5"/>
                            <a:gd name="T10" fmla="*/ 3 w 5"/>
                            <a:gd name="T11" fmla="*/ 0 h 5"/>
                            <a:gd name="T12" fmla="*/ 5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4" y="5"/>
                              </a:lnTo>
                              <a:lnTo>
                                <a:pt x="3" y="2"/>
                              </a:lnTo>
                              <a:lnTo>
                                <a:pt x="0" y="2"/>
                              </a:lnTo>
                              <a:lnTo>
                                <a:pt x="3" y="0"/>
                              </a:lnTo>
                              <a:lnTo>
                                <a:pt x="5" y="0"/>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41" name="Freeform 19">
                          <a:extLst>
                            <a:ext uri="{FF2B5EF4-FFF2-40B4-BE49-F238E27FC236}">
                              <a16:creationId xmlns:a16="http://schemas.microsoft.com/office/drawing/2014/main" id="{9FE6DA96-791C-77C3-07BB-12ECF2918C2B}"/>
                            </a:ext>
                          </a:extLst>
                        </p:cNvPr>
                        <p:cNvSpPr>
                          <a:spLocks/>
                        </p:cNvSpPr>
                        <p:nvPr/>
                      </p:nvSpPr>
                      <p:spPr bwMode="auto">
                        <a:xfrm>
                          <a:off x="419100" y="6435696"/>
                          <a:ext cx="12700" cy="6351"/>
                        </a:xfrm>
                        <a:custGeom>
                          <a:avLst/>
                          <a:gdLst>
                            <a:gd name="T0" fmla="*/ 8 w 8"/>
                            <a:gd name="T1" fmla="*/ 0 h 3"/>
                            <a:gd name="T2" fmla="*/ 8 w 8"/>
                            <a:gd name="T3" fmla="*/ 3 h 3"/>
                            <a:gd name="T4" fmla="*/ 6 w 8"/>
                            <a:gd name="T5" fmla="*/ 3 h 3"/>
                            <a:gd name="T6" fmla="*/ 0 w 8"/>
                            <a:gd name="T7" fmla="*/ 3 h 3"/>
                            <a:gd name="T8" fmla="*/ 8 w 8"/>
                            <a:gd name="T9" fmla="*/ 0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8" y="0"/>
                              </a:moveTo>
                              <a:lnTo>
                                <a:pt x="8" y="3"/>
                              </a:lnTo>
                              <a:lnTo>
                                <a:pt x="6" y="3"/>
                              </a:lnTo>
                              <a:lnTo>
                                <a:pt x="0" y="3"/>
                              </a:lnTo>
                              <a:lnTo>
                                <a:pt x="8" y="0"/>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42" name="Freeform 20">
                          <a:extLst>
                            <a:ext uri="{FF2B5EF4-FFF2-40B4-BE49-F238E27FC236}">
                              <a16:creationId xmlns:a16="http://schemas.microsoft.com/office/drawing/2014/main" id="{7CFF9AD9-101D-476B-7E9A-A9BC816BBBC0}"/>
                            </a:ext>
                          </a:extLst>
                        </p:cNvPr>
                        <p:cNvSpPr>
                          <a:spLocks/>
                        </p:cNvSpPr>
                        <p:nvPr/>
                      </p:nvSpPr>
                      <p:spPr bwMode="auto">
                        <a:xfrm>
                          <a:off x="490538" y="6419819"/>
                          <a:ext cx="12700" cy="9526"/>
                        </a:xfrm>
                        <a:custGeom>
                          <a:avLst/>
                          <a:gdLst>
                            <a:gd name="T0" fmla="*/ 4 w 8"/>
                            <a:gd name="T1" fmla="*/ 5 h 5"/>
                            <a:gd name="T2" fmla="*/ 0 w 8"/>
                            <a:gd name="T3" fmla="*/ 2 h 5"/>
                            <a:gd name="T4" fmla="*/ 0 w 8"/>
                            <a:gd name="T5" fmla="*/ 0 h 5"/>
                            <a:gd name="T6" fmla="*/ 7 w 8"/>
                            <a:gd name="T7" fmla="*/ 2 h 5"/>
                            <a:gd name="T8" fmla="*/ 8 w 8"/>
                            <a:gd name="T9" fmla="*/ 5 h 5"/>
                            <a:gd name="T10" fmla="*/ 4 w 8"/>
                            <a:gd name="T11" fmla="*/ 5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4" y="5"/>
                              </a:moveTo>
                              <a:lnTo>
                                <a:pt x="0" y="2"/>
                              </a:lnTo>
                              <a:lnTo>
                                <a:pt x="0" y="0"/>
                              </a:lnTo>
                              <a:lnTo>
                                <a:pt x="7" y="2"/>
                              </a:lnTo>
                              <a:lnTo>
                                <a:pt x="8" y="5"/>
                              </a:lnTo>
                              <a:lnTo>
                                <a:pt x="4" y="5"/>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43" name="Freeform 24">
                          <a:extLst>
                            <a:ext uri="{FF2B5EF4-FFF2-40B4-BE49-F238E27FC236}">
                              <a16:creationId xmlns:a16="http://schemas.microsoft.com/office/drawing/2014/main" id="{9C1B962D-F668-3A1C-D404-C38FEA311817}"/>
                            </a:ext>
                          </a:extLst>
                        </p:cNvPr>
                        <p:cNvSpPr>
                          <a:spLocks/>
                        </p:cNvSpPr>
                        <p:nvPr/>
                      </p:nvSpPr>
                      <p:spPr bwMode="auto">
                        <a:xfrm>
                          <a:off x="544513" y="6370602"/>
                          <a:ext cx="12700" cy="14288"/>
                        </a:xfrm>
                        <a:custGeom>
                          <a:avLst/>
                          <a:gdLst>
                            <a:gd name="T0" fmla="*/ 5 w 8"/>
                            <a:gd name="T1" fmla="*/ 8 h 8"/>
                            <a:gd name="T2" fmla="*/ 3 w 8"/>
                            <a:gd name="T3" fmla="*/ 5 h 8"/>
                            <a:gd name="T4" fmla="*/ 0 w 8"/>
                            <a:gd name="T5" fmla="*/ 8 h 8"/>
                            <a:gd name="T6" fmla="*/ 2 w 8"/>
                            <a:gd name="T7" fmla="*/ 0 h 8"/>
                            <a:gd name="T8" fmla="*/ 8 w 8"/>
                            <a:gd name="T9" fmla="*/ 0 h 8"/>
                            <a:gd name="T10" fmla="*/ 8 w 8"/>
                            <a:gd name="T11" fmla="*/ 5 h 8"/>
                            <a:gd name="T12" fmla="*/ 5 w 8"/>
                            <a:gd name="T13" fmla="*/ 3 h 8"/>
                            <a:gd name="T14" fmla="*/ 5 w 8"/>
                            <a:gd name="T15" fmla="*/ 3 h 8"/>
                            <a:gd name="T16" fmla="*/ 5 w 8"/>
                            <a:gd name="T17" fmla="*/ 5 h 8"/>
                            <a:gd name="T18" fmla="*/ 5 w 8"/>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
                            <a:gd name="T32" fmla="*/ 8 w 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
                              <a:moveTo>
                                <a:pt x="5" y="8"/>
                              </a:moveTo>
                              <a:lnTo>
                                <a:pt x="3" y="5"/>
                              </a:lnTo>
                              <a:lnTo>
                                <a:pt x="0" y="8"/>
                              </a:lnTo>
                              <a:lnTo>
                                <a:pt x="2" y="0"/>
                              </a:lnTo>
                              <a:lnTo>
                                <a:pt x="8" y="0"/>
                              </a:lnTo>
                              <a:lnTo>
                                <a:pt x="8" y="5"/>
                              </a:lnTo>
                              <a:lnTo>
                                <a:pt x="5" y="3"/>
                              </a:lnTo>
                              <a:lnTo>
                                <a:pt x="5" y="5"/>
                              </a:lnTo>
                              <a:lnTo>
                                <a:pt x="5" y="8"/>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44" name="Freeform 25">
                          <a:extLst>
                            <a:ext uri="{FF2B5EF4-FFF2-40B4-BE49-F238E27FC236}">
                              <a16:creationId xmlns:a16="http://schemas.microsoft.com/office/drawing/2014/main" id="{3A1D987B-D18E-73DE-75B3-AF589372AC57}"/>
                            </a:ext>
                          </a:extLst>
                        </p:cNvPr>
                        <p:cNvSpPr>
                          <a:spLocks/>
                        </p:cNvSpPr>
                        <p:nvPr/>
                      </p:nvSpPr>
                      <p:spPr bwMode="auto">
                        <a:xfrm>
                          <a:off x="503238" y="6394416"/>
                          <a:ext cx="4762" cy="9526"/>
                        </a:xfrm>
                        <a:custGeom>
                          <a:avLst/>
                          <a:gdLst>
                            <a:gd name="T0" fmla="*/ 0 w 3"/>
                            <a:gd name="T1" fmla="*/ 0 h 5"/>
                            <a:gd name="T2" fmla="*/ 3 w 3"/>
                            <a:gd name="T3" fmla="*/ 0 h 5"/>
                            <a:gd name="T4" fmla="*/ 3 w 3"/>
                            <a:gd name="T5" fmla="*/ 1 h 5"/>
                            <a:gd name="T6" fmla="*/ 1 w 3"/>
                            <a:gd name="T7" fmla="*/ 5 h 5"/>
                            <a:gd name="T8" fmla="*/ 0 w 3"/>
                            <a:gd name="T9" fmla="*/ 1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3" y="0"/>
                              </a:lnTo>
                              <a:lnTo>
                                <a:pt x="3" y="1"/>
                              </a:lnTo>
                              <a:lnTo>
                                <a:pt x="1" y="5"/>
                              </a:lnTo>
                              <a:lnTo>
                                <a:pt x="0" y="1"/>
                              </a:lnTo>
                              <a:lnTo>
                                <a:pt x="0" y="0"/>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grpSp>
                      <p:nvGrpSpPr>
                        <p:cNvPr id="45" name="Group 1">
                          <a:extLst>
                            <a:ext uri="{FF2B5EF4-FFF2-40B4-BE49-F238E27FC236}">
                              <a16:creationId xmlns:a16="http://schemas.microsoft.com/office/drawing/2014/main" id="{9AFF184F-55D3-E6B6-47CF-39C5743B2F6D}"/>
                            </a:ext>
                          </a:extLst>
                        </p:cNvPr>
                        <p:cNvGrpSpPr>
                          <a:grpSpLocks/>
                        </p:cNvGrpSpPr>
                        <p:nvPr/>
                      </p:nvGrpSpPr>
                      <p:grpSpPr bwMode="auto">
                        <a:xfrm>
                          <a:off x="76200" y="5460869"/>
                          <a:ext cx="1504950" cy="1244730"/>
                          <a:chOff x="0" y="5460869"/>
                          <a:chExt cx="1504950" cy="1244730"/>
                        </a:xfrm>
                      </p:grpSpPr>
                      <p:sp>
                        <p:nvSpPr>
                          <p:cNvPr id="47" name="Rectangle 46">
                            <a:extLst>
                              <a:ext uri="{FF2B5EF4-FFF2-40B4-BE49-F238E27FC236}">
                                <a16:creationId xmlns:a16="http://schemas.microsoft.com/office/drawing/2014/main" id="{AC7D015E-1355-0E53-5C88-5688B92043A0}"/>
                              </a:ext>
                            </a:extLst>
                          </p:cNvPr>
                          <p:cNvSpPr/>
                          <p:nvPr/>
                        </p:nvSpPr>
                        <p:spPr>
                          <a:xfrm>
                            <a:off x="0" y="5460869"/>
                            <a:ext cx="1504950" cy="1244730"/>
                          </a:xfrm>
                          <a:prstGeom prst="rect">
                            <a:avLst/>
                          </a:prstGeom>
                          <a:noFill/>
                          <a:ln w="9525" cap="flat" cmpd="sng" algn="ctr">
                            <a:solidFill>
                              <a:schemeClr val="accent5"/>
                            </a:solidFill>
                            <a:prstDash val="solid"/>
                          </a:ln>
                          <a:effectLst/>
                        </p:spPr>
                        <p:txBody>
                          <a:bodyPr anchor="ctr"/>
                          <a:lstStyle/>
                          <a:p>
                            <a:pPr algn="ctr">
                              <a:buClrTx/>
                              <a:defRPr/>
                            </a:pPr>
                            <a:endParaRPr lang="en-US" sz="1200" dirty="0">
                              <a:solidFill>
                                <a:prstClr val="white"/>
                              </a:solidFill>
                              <a:latin typeface="Calibri"/>
                              <a:ea typeface="+mn-ea"/>
                              <a:cs typeface="+mn-cs"/>
                            </a:endParaRPr>
                          </a:p>
                        </p:txBody>
                      </p:sp>
                      <p:sp>
                        <p:nvSpPr>
                          <p:cNvPr id="48" name="Freeform 8">
                            <a:extLst>
                              <a:ext uri="{FF2B5EF4-FFF2-40B4-BE49-F238E27FC236}">
                                <a16:creationId xmlns:a16="http://schemas.microsoft.com/office/drawing/2014/main" id="{F1E2AAED-39FA-0AE4-B0F8-380082916ABB}"/>
                              </a:ext>
                            </a:extLst>
                          </p:cNvPr>
                          <p:cNvSpPr>
                            <a:spLocks/>
                          </p:cNvSpPr>
                          <p:nvPr/>
                        </p:nvSpPr>
                        <p:spPr bwMode="auto">
                          <a:xfrm>
                            <a:off x="319088" y="6473800"/>
                            <a:ext cx="38100" cy="39692"/>
                          </a:xfrm>
                          <a:custGeom>
                            <a:avLst/>
                            <a:gdLst>
                              <a:gd name="T0" fmla="*/ 23 w 23"/>
                              <a:gd name="T1" fmla="*/ 0 h 21"/>
                              <a:gd name="T2" fmla="*/ 22 w 23"/>
                              <a:gd name="T3" fmla="*/ 6 h 21"/>
                              <a:gd name="T4" fmla="*/ 13 w 23"/>
                              <a:gd name="T5" fmla="*/ 9 h 21"/>
                              <a:gd name="T6" fmla="*/ 12 w 23"/>
                              <a:gd name="T7" fmla="*/ 14 h 21"/>
                              <a:gd name="T8" fmla="*/ 7 w 23"/>
                              <a:gd name="T9" fmla="*/ 19 h 21"/>
                              <a:gd name="T10" fmla="*/ 0 w 23"/>
                              <a:gd name="T11" fmla="*/ 21 h 21"/>
                              <a:gd name="T12" fmla="*/ 5 w 23"/>
                              <a:gd name="T13" fmla="*/ 17 h 21"/>
                              <a:gd name="T14" fmla="*/ 5 w 23"/>
                              <a:gd name="T15" fmla="*/ 10 h 21"/>
                              <a:gd name="T16" fmla="*/ 9 w 23"/>
                              <a:gd name="T17" fmla="*/ 9 h 21"/>
                              <a:gd name="T18" fmla="*/ 12 w 23"/>
                              <a:gd name="T19" fmla="*/ 9 h 21"/>
                              <a:gd name="T20" fmla="*/ 12 w 23"/>
                              <a:gd name="T21" fmla="*/ 4 h 21"/>
                              <a:gd name="T22" fmla="*/ 14 w 23"/>
                              <a:gd name="T23" fmla="*/ 0 h 21"/>
                              <a:gd name="T24" fmla="*/ 18 w 23"/>
                              <a:gd name="T25" fmla="*/ 0 h 21"/>
                              <a:gd name="T26" fmla="*/ 23 w 23"/>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1"/>
                              <a:gd name="T44" fmla="*/ 23 w 23"/>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1">
                                <a:moveTo>
                                  <a:pt x="23" y="0"/>
                                </a:moveTo>
                                <a:lnTo>
                                  <a:pt x="22" y="6"/>
                                </a:lnTo>
                                <a:lnTo>
                                  <a:pt x="13" y="9"/>
                                </a:lnTo>
                                <a:lnTo>
                                  <a:pt x="12" y="14"/>
                                </a:lnTo>
                                <a:lnTo>
                                  <a:pt x="7" y="19"/>
                                </a:lnTo>
                                <a:lnTo>
                                  <a:pt x="0" y="21"/>
                                </a:lnTo>
                                <a:lnTo>
                                  <a:pt x="5" y="17"/>
                                </a:lnTo>
                                <a:lnTo>
                                  <a:pt x="5" y="10"/>
                                </a:lnTo>
                                <a:lnTo>
                                  <a:pt x="9" y="9"/>
                                </a:lnTo>
                                <a:lnTo>
                                  <a:pt x="12" y="9"/>
                                </a:lnTo>
                                <a:lnTo>
                                  <a:pt x="12" y="4"/>
                                </a:lnTo>
                                <a:lnTo>
                                  <a:pt x="14" y="0"/>
                                </a:lnTo>
                                <a:lnTo>
                                  <a:pt x="18" y="0"/>
                                </a:lnTo>
                                <a:lnTo>
                                  <a:pt x="23" y="0"/>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49" name="Freeform 12">
                            <a:extLst>
                              <a:ext uri="{FF2B5EF4-FFF2-40B4-BE49-F238E27FC236}">
                                <a16:creationId xmlns:a16="http://schemas.microsoft.com/office/drawing/2014/main" id="{9E7E1A1B-BC5D-703E-BDD4-0CB39C77181A}"/>
                              </a:ext>
                            </a:extLst>
                          </p:cNvPr>
                          <p:cNvSpPr>
                            <a:spLocks/>
                          </p:cNvSpPr>
                          <p:nvPr/>
                        </p:nvSpPr>
                        <p:spPr bwMode="auto">
                          <a:xfrm>
                            <a:off x="106363" y="6562709"/>
                            <a:ext cx="28575" cy="25403"/>
                          </a:xfrm>
                          <a:custGeom>
                            <a:avLst/>
                            <a:gdLst>
                              <a:gd name="T0" fmla="*/ 0 w 16"/>
                              <a:gd name="T1" fmla="*/ 4 h 13"/>
                              <a:gd name="T2" fmla="*/ 2 w 16"/>
                              <a:gd name="T3" fmla="*/ 4 h 13"/>
                              <a:gd name="T4" fmla="*/ 2 w 16"/>
                              <a:gd name="T5" fmla="*/ 0 h 13"/>
                              <a:gd name="T6" fmla="*/ 6 w 16"/>
                              <a:gd name="T7" fmla="*/ 0 h 13"/>
                              <a:gd name="T8" fmla="*/ 6 w 16"/>
                              <a:gd name="T9" fmla="*/ 4 h 13"/>
                              <a:gd name="T10" fmla="*/ 16 w 16"/>
                              <a:gd name="T11" fmla="*/ 2 h 13"/>
                              <a:gd name="T12" fmla="*/ 16 w 16"/>
                              <a:gd name="T13" fmla="*/ 4 h 13"/>
                              <a:gd name="T14" fmla="*/ 3 w 16"/>
                              <a:gd name="T15" fmla="*/ 11 h 13"/>
                              <a:gd name="T16" fmla="*/ 0 w 16"/>
                              <a:gd name="T17" fmla="*/ 13 h 13"/>
                              <a:gd name="T18" fmla="*/ 0 w 16"/>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
                              <a:gd name="T32" fmla="*/ 16 w 1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
                                <a:moveTo>
                                  <a:pt x="0" y="4"/>
                                </a:moveTo>
                                <a:lnTo>
                                  <a:pt x="2" y="4"/>
                                </a:lnTo>
                                <a:lnTo>
                                  <a:pt x="2" y="0"/>
                                </a:lnTo>
                                <a:lnTo>
                                  <a:pt x="6" y="0"/>
                                </a:lnTo>
                                <a:lnTo>
                                  <a:pt x="6" y="4"/>
                                </a:lnTo>
                                <a:lnTo>
                                  <a:pt x="16" y="2"/>
                                </a:lnTo>
                                <a:lnTo>
                                  <a:pt x="16" y="4"/>
                                </a:lnTo>
                                <a:lnTo>
                                  <a:pt x="3" y="11"/>
                                </a:lnTo>
                                <a:lnTo>
                                  <a:pt x="0" y="13"/>
                                </a:lnTo>
                                <a:lnTo>
                                  <a:pt x="0" y="4"/>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50" name="Freeform 15">
                            <a:extLst>
                              <a:ext uri="{FF2B5EF4-FFF2-40B4-BE49-F238E27FC236}">
                                <a16:creationId xmlns:a16="http://schemas.microsoft.com/office/drawing/2014/main" id="{0A78DFC7-E7DE-C0E7-4040-E231D58502EA}"/>
                              </a:ext>
                            </a:extLst>
                          </p:cNvPr>
                          <p:cNvSpPr>
                            <a:spLocks/>
                          </p:cNvSpPr>
                          <p:nvPr/>
                        </p:nvSpPr>
                        <p:spPr bwMode="auto">
                          <a:xfrm>
                            <a:off x="355600" y="6448397"/>
                            <a:ext cx="46038" cy="42867"/>
                          </a:xfrm>
                          <a:custGeom>
                            <a:avLst/>
                            <a:gdLst>
                              <a:gd name="T0" fmla="*/ 5 w 27"/>
                              <a:gd name="T1" fmla="*/ 23 h 23"/>
                              <a:gd name="T2" fmla="*/ 2 w 27"/>
                              <a:gd name="T3" fmla="*/ 23 h 23"/>
                              <a:gd name="T4" fmla="*/ 0 w 27"/>
                              <a:gd name="T5" fmla="*/ 23 h 23"/>
                              <a:gd name="T6" fmla="*/ 9 w 27"/>
                              <a:gd name="T7" fmla="*/ 14 h 23"/>
                              <a:gd name="T8" fmla="*/ 11 w 27"/>
                              <a:gd name="T9" fmla="*/ 10 h 23"/>
                              <a:gd name="T10" fmla="*/ 15 w 27"/>
                              <a:gd name="T11" fmla="*/ 10 h 23"/>
                              <a:gd name="T12" fmla="*/ 10 w 27"/>
                              <a:gd name="T13" fmla="*/ 4 h 23"/>
                              <a:gd name="T14" fmla="*/ 15 w 27"/>
                              <a:gd name="T15" fmla="*/ 0 h 23"/>
                              <a:gd name="T16" fmla="*/ 18 w 27"/>
                              <a:gd name="T17" fmla="*/ 0 h 23"/>
                              <a:gd name="T18" fmla="*/ 20 w 27"/>
                              <a:gd name="T19" fmla="*/ 3 h 23"/>
                              <a:gd name="T20" fmla="*/ 23 w 27"/>
                              <a:gd name="T21" fmla="*/ 0 h 23"/>
                              <a:gd name="T22" fmla="*/ 24 w 27"/>
                              <a:gd name="T23" fmla="*/ 0 h 23"/>
                              <a:gd name="T24" fmla="*/ 24 w 27"/>
                              <a:gd name="T25" fmla="*/ 4 h 23"/>
                              <a:gd name="T26" fmla="*/ 20 w 27"/>
                              <a:gd name="T27" fmla="*/ 8 h 23"/>
                              <a:gd name="T28" fmla="*/ 27 w 27"/>
                              <a:gd name="T29" fmla="*/ 4 h 23"/>
                              <a:gd name="T30" fmla="*/ 26 w 27"/>
                              <a:gd name="T31" fmla="*/ 10 h 23"/>
                              <a:gd name="T32" fmla="*/ 18 w 27"/>
                              <a:gd name="T33" fmla="*/ 14 h 23"/>
                              <a:gd name="T34" fmla="*/ 11 w 27"/>
                              <a:gd name="T35" fmla="*/ 18 h 23"/>
                              <a:gd name="T36" fmla="*/ 5 w 27"/>
                              <a:gd name="T37" fmla="*/ 23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3"/>
                              <a:gd name="T59" fmla="*/ 27 w 2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3">
                                <a:moveTo>
                                  <a:pt x="5" y="23"/>
                                </a:moveTo>
                                <a:lnTo>
                                  <a:pt x="2" y="23"/>
                                </a:lnTo>
                                <a:lnTo>
                                  <a:pt x="0" y="23"/>
                                </a:lnTo>
                                <a:lnTo>
                                  <a:pt x="9" y="14"/>
                                </a:lnTo>
                                <a:lnTo>
                                  <a:pt x="11" y="10"/>
                                </a:lnTo>
                                <a:lnTo>
                                  <a:pt x="15" y="10"/>
                                </a:lnTo>
                                <a:lnTo>
                                  <a:pt x="10" y="4"/>
                                </a:lnTo>
                                <a:lnTo>
                                  <a:pt x="15" y="0"/>
                                </a:lnTo>
                                <a:lnTo>
                                  <a:pt x="18" y="0"/>
                                </a:lnTo>
                                <a:lnTo>
                                  <a:pt x="20" y="3"/>
                                </a:lnTo>
                                <a:lnTo>
                                  <a:pt x="23" y="0"/>
                                </a:lnTo>
                                <a:lnTo>
                                  <a:pt x="24" y="0"/>
                                </a:lnTo>
                                <a:lnTo>
                                  <a:pt x="24" y="4"/>
                                </a:lnTo>
                                <a:lnTo>
                                  <a:pt x="20" y="8"/>
                                </a:lnTo>
                                <a:lnTo>
                                  <a:pt x="27" y="4"/>
                                </a:lnTo>
                                <a:lnTo>
                                  <a:pt x="26" y="10"/>
                                </a:lnTo>
                                <a:lnTo>
                                  <a:pt x="18" y="14"/>
                                </a:lnTo>
                                <a:lnTo>
                                  <a:pt x="11" y="18"/>
                                </a:lnTo>
                                <a:lnTo>
                                  <a:pt x="5" y="23"/>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51" name="Freeform 18">
                            <a:extLst>
                              <a:ext uri="{FF2B5EF4-FFF2-40B4-BE49-F238E27FC236}">
                                <a16:creationId xmlns:a16="http://schemas.microsoft.com/office/drawing/2014/main" id="{3B6E2D26-4BA9-D256-72B6-0C7AC9703CEB}"/>
                              </a:ext>
                            </a:extLst>
                          </p:cNvPr>
                          <p:cNvSpPr>
                            <a:spLocks/>
                          </p:cNvSpPr>
                          <p:nvPr/>
                        </p:nvSpPr>
                        <p:spPr bwMode="auto">
                          <a:xfrm>
                            <a:off x="152400" y="6532544"/>
                            <a:ext cx="63500" cy="30165"/>
                          </a:xfrm>
                          <a:custGeom>
                            <a:avLst/>
                            <a:gdLst>
                              <a:gd name="T0" fmla="*/ 15 w 37"/>
                              <a:gd name="T1" fmla="*/ 6 h 16"/>
                              <a:gd name="T2" fmla="*/ 14 w 37"/>
                              <a:gd name="T3" fmla="*/ 6 h 16"/>
                              <a:gd name="T4" fmla="*/ 19 w 37"/>
                              <a:gd name="T5" fmla="*/ 0 h 16"/>
                              <a:gd name="T6" fmla="*/ 20 w 37"/>
                              <a:gd name="T7" fmla="*/ 2 h 16"/>
                              <a:gd name="T8" fmla="*/ 21 w 37"/>
                              <a:gd name="T9" fmla="*/ 6 h 16"/>
                              <a:gd name="T10" fmla="*/ 17 w 37"/>
                              <a:gd name="T11" fmla="*/ 9 h 16"/>
                              <a:gd name="T12" fmla="*/ 19 w 37"/>
                              <a:gd name="T13" fmla="*/ 10 h 16"/>
                              <a:gd name="T14" fmla="*/ 37 w 37"/>
                              <a:gd name="T15" fmla="*/ 10 h 16"/>
                              <a:gd name="T16" fmla="*/ 30 w 37"/>
                              <a:gd name="T17" fmla="*/ 14 h 16"/>
                              <a:gd name="T18" fmla="*/ 20 w 37"/>
                              <a:gd name="T19" fmla="*/ 10 h 16"/>
                              <a:gd name="T20" fmla="*/ 15 w 37"/>
                              <a:gd name="T21" fmla="*/ 14 h 16"/>
                              <a:gd name="T22" fmla="*/ 3 w 37"/>
                              <a:gd name="T23" fmla="*/ 16 h 16"/>
                              <a:gd name="T24" fmla="*/ 0 w 37"/>
                              <a:gd name="T25" fmla="*/ 16 h 16"/>
                              <a:gd name="T26" fmla="*/ 10 w 37"/>
                              <a:gd name="T27" fmla="*/ 10 h 16"/>
                              <a:gd name="T28" fmla="*/ 14 w 37"/>
                              <a:gd name="T29" fmla="*/ 9 h 16"/>
                              <a:gd name="T30" fmla="*/ 15 w 37"/>
                              <a:gd name="T31" fmla="*/ 9 h 16"/>
                              <a:gd name="T32" fmla="*/ 15 w 37"/>
                              <a:gd name="T33" fmla="*/ 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6"/>
                              <a:gd name="T53" fmla="*/ 37 w 37"/>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6">
                                <a:moveTo>
                                  <a:pt x="15" y="6"/>
                                </a:moveTo>
                                <a:lnTo>
                                  <a:pt x="14" y="6"/>
                                </a:lnTo>
                                <a:lnTo>
                                  <a:pt x="19" y="0"/>
                                </a:lnTo>
                                <a:lnTo>
                                  <a:pt x="20" y="2"/>
                                </a:lnTo>
                                <a:lnTo>
                                  <a:pt x="21" y="6"/>
                                </a:lnTo>
                                <a:lnTo>
                                  <a:pt x="17" y="9"/>
                                </a:lnTo>
                                <a:lnTo>
                                  <a:pt x="19" y="10"/>
                                </a:lnTo>
                                <a:lnTo>
                                  <a:pt x="37" y="10"/>
                                </a:lnTo>
                                <a:lnTo>
                                  <a:pt x="30" y="14"/>
                                </a:lnTo>
                                <a:lnTo>
                                  <a:pt x="20" y="10"/>
                                </a:lnTo>
                                <a:lnTo>
                                  <a:pt x="15" y="14"/>
                                </a:lnTo>
                                <a:lnTo>
                                  <a:pt x="3" y="16"/>
                                </a:lnTo>
                                <a:lnTo>
                                  <a:pt x="0" y="16"/>
                                </a:lnTo>
                                <a:lnTo>
                                  <a:pt x="10" y="10"/>
                                </a:lnTo>
                                <a:lnTo>
                                  <a:pt x="14" y="9"/>
                                </a:lnTo>
                                <a:lnTo>
                                  <a:pt x="15" y="9"/>
                                </a:lnTo>
                                <a:lnTo>
                                  <a:pt x="15" y="6"/>
                                </a:lnTo>
                                <a:close/>
                              </a:path>
                            </a:pathLst>
                          </a:custGeom>
                          <a:solidFill>
                            <a:schemeClr val="bg1"/>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52" name="Freeform 23">
                            <a:extLst>
                              <a:ext uri="{FF2B5EF4-FFF2-40B4-BE49-F238E27FC236}">
                                <a16:creationId xmlns:a16="http://schemas.microsoft.com/office/drawing/2014/main" id="{CF27B3E2-3EA0-9727-49EA-7AFB0B751AD9}"/>
                              </a:ext>
                            </a:extLst>
                          </p:cNvPr>
                          <p:cNvSpPr>
                            <a:spLocks/>
                          </p:cNvSpPr>
                          <p:nvPr/>
                        </p:nvSpPr>
                        <p:spPr bwMode="auto">
                          <a:xfrm>
                            <a:off x="412750" y="5510087"/>
                            <a:ext cx="1036639" cy="954187"/>
                          </a:xfrm>
                          <a:custGeom>
                            <a:avLst/>
                            <a:gdLst>
                              <a:gd name="T0" fmla="*/ 108 w 612"/>
                              <a:gd name="T1" fmla="*/ 468 h 504"/>
                              <a:gd name="T2" fmla="*/ 87 w 612"/>
                              <a:gd name="T3" fmla="*/ 484 h 504"/>
                              <a:gd name="T4" fmla="*/ 76 w 612"/>
                              <a:gd name="T5" fmla="*/ 486 h 504"/>
                              <a:gd name="T6" fmla="*/ 119 w 612"/>
                              <a:gd name="T7" fmla="*/ 458 h 504"/>
                              <a:gd name="T8" fmla="*/ 169 w 612"/>
                              <a:gd name="T9" fmla="*/ 391 h 504"/>
                              <a:gd name="T10" fmla="*/ 153 w 612"/>
                              <a:gd name="T11" fmla="*/ 374 h 504"/>
                              <a:gd name="T12" fmla="*/ 145 w 612"/>
                              <a:gd name="T13" fmla="*/ 384 h 504"/>
                              <a:gd name="T14" fmla="*/ 94 w 612"/>
                              <a:gd name="T15" fmla="*/ 379 h 504"/>
                              <a:gd name="T16" fmla="*/ 100 w 612"/>
                              <a:gd name="T17" fmla="*/ 350 h 504"/>
                              <a:gd name="T18" fmla="*/ 59 w 612"/>
                              <a:gd name="T19" fmla="*/ 335 h 504"/>
                              <a:gd name="T20" fmla="*/ 39 w 612"/>
                              <a:gd name="T21" fmla="*/ 297 h 504"/>
                              <a:gd name="T22" fmla="*/ 36 w 612"/>
                              <a:gd name="T23" fmla="*/ 286 h 504"/>
                              <a:gd name="T24" fmla="*/ 37 w 612"/>
                              <a:gd name="T25" fmla="*/ 271 h 504"/>
                              <a:gd name="T26" fmla="*/ 55 w 612"/>
                              <a:gd name="T27" fmla="*/ 243 h 504"/>
                              <a:gd name="T28" fmla="*/ 117 w 612"/>
                              <a:gd name="T29" fmla="*/ 197 h 504"/>
                              <a:gd name="T30" fmla="*/ 80 w 612"/>
                              <a:gd name="T31" fmla="*/ 202 h 504"/>
                              <a:gd name="T32" fmla="*/ 0 w 612"/>
                              <a:gd name="T33" fmla="*/ 169 h 504"/>
                              <a:gd name="T34" fmla="*/ 67 w 612"/>
                              <a:gd name="T35" fmla="*/ 153 h 504"/>
                              <a:gd name="T36" fmla="*/ 88 w 612"/>
                              <a:gd name="T37" fmla="*/ 133 h 504"/>
                              <a:gd name="T38" fmla="*/ 15 w 612"/>
                              <a:gd name="T39" fmla="*/ 84 h 504"/>
                              <a:gd name="T40" fmla="*/ 97 w 612"/>
                              <a:gd name="T41" fmla="*/ 25 h 504"/>
                              <a:gd name="T42" fmla="*/ 218 w 612"/>
                              <a:gd name="T43" fmla="*/ 10 h 504"/>
                              <a:gd name="T44" fmla="*/ 436 w 612"/>
                              <a:gd name="T45" fmla="*/ 327 h 504"/>
                              <a:gd name="T46" fmla="*/ 491 w 612"/>
                              <a:gd name="T47" fmla="*/ 371 h 504"/>
                              <a:gd name="T48" fmla="*/ 582 w 612"/>
                              <a:gd name="T49" fmla="*/ 432 h 504"/>
                              <a:gd name="T50" fmla="*/ 597 w 612"/>
                              <a:gd name="T51" fmla="*/ 494 h 504"/>
                              <a:gd name="T52" fmla="*/ 583 w 612"/>
                              <a:gd name="T53" fmla="*/ 461 h 504"/>
                              <a:gd name="T54" fmla="*/ 580 w 612"/>
                              <a:gd name="T55" fmla="*/ 450 h 504"/>
                              <a:gd name="T56" fmla="*/ 569 w 612"/>
                              <a:gd name="T57" fmla="*/ 443 h 504"/>
                              <a:gd name="T58" fmla="*/ 546 w 612"/>
                              <a:gd name="T59" fmla="*/ 458 h 504"/>
                              <a:gd name="T60" fmla="*/ 551 w 612"/>
                              <a:gd name="T61" fmla="*/ 432 h 504"/>
                              <a:gd name="T62" fmla="*/ 559 w 612"/>
                              <a:gd name="T63" fmla="*/ 420 h 504"/>
                              <a:gd name="T64" fmla="*/ 521 w 612"/>
                              <a:gd name="T65" fmla="*/ 361 h 504"/>
                              <a:gd name="T66" fmla="*/ 525 w 612"/>
                              <a:gd name="T67" fmla="*/ 381 h 504"/>
                              <a:gd name="T68" fmla="*/ 514 w 612"/>
                              <a:gd name="T69" fmla="*/ 381 h 504"/>
                              <a:gd name="T70" fmla="*/ 454 w 612"/>
                              <a:gd name="T71" fmla="*/ 350 h 504"/>
                              <a:gd name="T72" fmla="*/ 432 w 612"/>
                              <a:gd name="T73" fmla="*/ 338 h 504"/>
                              <a:gd name="T74" fmla="*/ 373 w 612"/>
                              <a:gd name="T75" fmla="*/ 317 h 504"/>
                              <a:gd name="T76" fmla="*/ 347 w 612"/>
                              <a:gd name="T77" fmla="*/ 312 h 504"/>
                              <a:gd name="T78" fmla="*/ 322 w 612"/>
                              <a:gd name="T79" fmla="*/ 307 h 504"/>
                              <a:gd name="T80" fmla="*/ 316 w 612"/>
                              <a:gd name="T81" fmla="*/ 320 h 504"/>
                              <a:gd name="T82" fmla="*/ 325 w 612"/>
                              <a:gd name="T83" fmla="*/ 335 h 504"/>
                              <a:gd name="T84" fmla="*/ 299 w 612"/>
                              <a:gd name="T85" fmla="*/ 338 h 504"/>
                              <a:gd name="T86" fmla="*/ 259 w 612"/>
                              <a:gd name="T87" fmla="*/ 343 h 504"/>
                              <a:gd name="T88" fmla="*/ 243 w 612"/>
                              <a:gd name="T89" fmla="*/ 330 h 504"/>
                              <a:gd name="T90" fmla="*/ 240 w 612"/>
                              <a:gd name="T91" fmla="*/ 345 h 504"/>
                              <a:gd name="T92" fmla="*/ 237 w 612"/>
                              <a:gd name="T93" fmla="*/ 368 h 504"/>
                              <a:gd name="T94" fmla="*/ 187 w 612"/>
                              <a:gd name="T95" fmla="*/ 417 h 504"/>
                              <a:gd name="T96" fmla="*/ 153 w 612"/>
                              <a:gd name="T97" fmla="*/ 448 h 504"/>
                              <a:gd name="T98" fmla="*/ 133 w 612"/>
                              <a:gd name="T99" fmla="*/ 471 h 5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2"/>
                              <a:gd name="T151" fmla="*/ 0 h 504"/>
                              <a:gd name="T152" fmla="*/ 612 w 612"/>
                              <a:gd name="T153" fmla="*/ 504 h 5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2" h="504">
                                <a:moveTo>
                                  <a:pt x="133" y="471"/>
                                </a:moveTo>
                                <a:lnTo>
                                  <a:pt x="135" y="463"/>
                                </a:lnTo>
                                <a:lnTo>
                                  <a:pt x="104" y="476"/>
                                </a:lnTo>
                                <a:lnTo>
                                  <a:pt x="108" y="468"/>
                                </a:lnTo>
                                <a:lnTo>
                                  <a:pt x="104" y="468"/>
                                </a:lnTo>
                                <a:lnTo>
                                  <a:pt x="99" y="481"/>
                                </a:lnTo>
                                <a:lnTo>
                                  <a:pt x="104" y="484"/>
                                </a:lnTo>
                                <a:lnTo>
                                  <a:pt x="87" y="484"/>
                                </a:lnTo>
                                <a:lnTo>
                                  <a:pt x="76" y="494"/>
                                </a:lnTo>
                                <a:lnTo>
                                  <a:pt x="50" y="504"/>
                                </a:lnTo>
                                <a:lnTo>
                                  <a:pt x="55" y="490"/>
                                </a:lnTo>
                                <a:lnTo>
                                  <a:pt x="76" y="486"/>
                                </a:lnTo>
                                <a:lnTo>
                                  <a:pt x="114" y="458"/>
                                </a:lnTo>
                                <a:lnTo>
                                  <a:pt x="117" y="463"/>
                                </a:lnTo>
                                <a:lnTo>
                                  <a:pt x="123" y="461"/>
                                </a:lnTo>
                                <a:lnTo>
                                  <a:pt x="119" y="458"/>
                                </a:lnTo>
                                <a:lnTo>
                                  <a:pt x="151" y="435"/>
                                </a:lnTo>
                                <a:lnTo>
                                  <a:pt x="150" y="427"/>
                                </a:lnTo>
                                <a:lnTo>
                                  <a:pt x="165" y="409"/>
                                </a:lnTo>
                                <a:lnTo>
                                  <a:pt x="169" y="391"/>
                                </a:lnTo>
                                <a:lnTo>
                                  <a:pt x="172" y="391"/>
                                </a:lnTo>
                                <a:lnTo>
                                  <a:pt x="169" y="389"/>
                                </a:lnTo>
                                <a:lnTo>
                                  <a:pt x="178" y="366"/>
                                </a:lnTo>
                                <a:lnTo>
                                  <a:pt x="153" y="374"/>
                                </a:lnTo>
                                <a:lnTo>
                                  <a:pt x="154" y="366"/>
                                </a:lnTo>
                                <a:lnTo>
                                  <a:pt x="150" y="371"/>
                                </a:lnTo>
                                <a:lnTo>
                                  <a:pt x="150" y="381"/>
                                </a:lnTo>
                                <a:lnTo>
                                  <a:pt x="145" y="384"/>
                                </a:lnTo>
                                <a:lnTo>
                                  <a:pt x="137" y="374"/>
                                </a:lnTo>
                                <a:lnTo>
                                  <a:pt x="131" y="374"/>
                                </a:lnTo>
                                <a:lnTo>
                                  <a:pt x="123" y="368"/>
                                </a:lnTo>
                                <a:lnTo>
                                  <a:pt x="94" y="379"/>
                                </a:lnTo>
                                <a:lnTo>
                                  <a:pt x="99" y="376"/>
                                </a:lnTo>
                                <a:lnTo>
                                  <a:pt x="99" y="366"/>
                                </a:lnTo>
                                <a:lnTo>
                                  <a:pt x="96" y="361"/>
                                </a:lnTo>
                                <a:lnTo>
                                  <a:pt x="100" y="350"/>
                                </a:lnTo>
                                <a:lnTo>
                                  <a:pt x="90" y="327"/>
                                </a:lnTo>
                                <a:lnTo>
                                  <a:pt x="88" y="338"/>
                                </a:lnTo>
                                <a:lnTo>
                                  <a:pt x="62" y="343"/>
                                </a:lnTo>
                                <a:lnTo>
                                  <a:pt x="59" y="335"/>
                                </a:lnTo>
                                <a:lnTo>
                                  <a:pt x="41" y="320"/>
                                </a:lnTo>
                                <a:lnTo>
                                  <a:pt x="50" y="312"/>
                                </a:lnTo>
                                <a:lnTo>
                                  <a:pt x="39" y="304"/>
                                </a:lnTo>
                                <a:lnTo>
                                  <a:pt x="39" y="297"/>
                                </a:lnTo>
                                <a:lnTo>
                                  <a:pt x="35" y="297"/>
                                </a:lnTo>
                                <a:lnTo>
                                  <a:pt x="36" y="289"/>
                                </a:lnTo>
                                <a:lnTo>
                                  <a:pt x="31" y="292"/>
                                </a:lnTo>
                                <a:lnTo>
                                  <a:pt x="36" y="286"/>
                                </a:lnTo>
                                <a:lnTo>
                                  <a:pt x="33" y="284"/>
                                </a:lnTo>
                                <a:lnTo>
                                  <a:pt x="41" y="281"/>
                                </a:lnTo>
                                <a:lnTo>
                                  <a:pt x="37" y="276"/>
                                </a:lnTo>
                                <a:lnTo>
                                  <a:pt x="37" y="271"/>
                                </a:lnTo>
                                <a:lnTo>
                                  <a:pt x="51" y="258"/>
                                </a:lnTo>
                                <a:lnTo>
                                  <a:pt x="53" y="245"/>
                                </a:lnTo>
                                <a:lnTo>
                                  <a:pt x="59" y="245"/>
                                </a:lnTo>
                                <a:lnTo>
                                  <a:pt x="55" y="243"/>
                                </a:lnTo>
                                <a:lnTo>
                                  <a:pt x="115" y="222"/>
                                </a:lnTo>
                                <a:lnTo>
                                  <a:pt x="114" y="210"/>
                                </a:lnTo>
                                <a:lnTo>
                                  <a:pt x="104" y="207"/>
                                </a:lnTo>
                                <a:lnTo>
                                  <a:pt x="117" y="197"/>
                                </a:lnTo>
                                <a:lnTo>
                                  <a:pt x="114" y="192"/>
                                </a:lnTo>
                                <a:lnTo>
                                  <a:pt x="88" y="202"/>
                                </a:lnTo>
                                <a:lnTo>
                                  <a:pt x="83" y="207"/>
                                </a:lnTo>
                                <a:lnTo>
                                  <a:pt x="80" y="202"/>
                                </a:lnTo>
                                <a:lnTo>
                                  <a:pt x="24" y="197"/>
                                </a:lnTo>
                                <a:lnTo>
                                  <a:pt x="15" y="184"/>
                                </a:lnTo>
                                <a:lnTo>
                                  <a:pt x="19" y="176"/>
                                </a:lnTo>
                                <a:lnTo>
                                  <a:pt x="0" y="169"/>
                                </a:lnTo>
                                <a:lnTo>
                                  <a:pt x="39" y="153"/>
                                </a:lnTo>
                                <a:lnTo>
                                  <a:pt x="35" y="151"/>
                                </a:lnTo>
                                <a:lnTo>
                                  <a:pt x="67" y="138"/>
                                </a:lnTo>
                                <a:lnTo>
                                  <a:pt x="67" y="153"/>
                                </a:lnTo>
                                <a:lnTo>
                                  <a:pt x="113" y="148"/>
                                </a:lnTo>
                                <a:lnTo>
                                  <a:pt x="97" y="146"/>
                                </a:lnTo>
                                <a:lnTo>
                                  <a:pt x="97" y="140"/>
                                </a:lnTo>
                                <a:lnTo>
                                  <a:pt x="88" y="133"/>
                                </a:lnTo>
                                <a:lnTo>
                                  <a:pt x="91" y="128"/>
                                </a:lnTo>
                                <a:lnTo>
                                  <a:pt x="67" y="122"/>
                                </a:lnTo>
                                <a:lnTo>
                                  <a:pt x="62" y="107"/>
                                </a:lnTo>
                                <a:lnTo>
                                  <a:pt x="15" y="84"/>
                                </a:lnTo>
                                <a:lnTo>
                                  <a:pt x="24" y="81"/>
                                </a:lnTo>
                                <a:lnTo>
                                  <a:pt x="27" y="69"/>
                                </a:lnTo>
                                <a:lnTo>
                                  <a:pt x="76" y="53"/>
                                </a:lnTo>
                                <a:lnTo>
                                  <a:pt x="97" y="25"/>
                                </a:lnTo>
                                <a:lnTo>
                                  <a:pt x="197" y="0"/>
                                </a:lnTo>
                                <a:lnTo>
                                  <a:pt x="191" y="7"/>
                                </a:lnTo>
                                <a:lnTo>
                                  <a:pt x="217" y="5"/>
                                </a:lnTo>
                                <a:lnTo>
                                  <a:pt x="218" y="10"/>
                                </a:lnTo>
                                <a:lnTo>
                                  <a:pt x="251" y="12"/>
                                </a:lnTo>
                                <a:lnTo>
                                  <a:pt x="249" y="15"/>
                                </a:lnTo>
                                <a:lnTo>
                                  <a:pt x="434" y="46"/>
                                </a:lnTo>
                                <a:lnTo>
                                  <a:pt x="436" y="327"/>
                                </a:lnTo>
                                <a:lnTo>
                                  <a:pt x="468" y="327"/>
                                </a:lnTo>
                                <a:lnTo>
                                  <a:pt x="464" y="335"/>
                                </a:lnTo>
                                <a:lnTo>
                                  <a:pt x="489" y="361"/>
                                </a:lnTo>
                                <a:lnTo>
                                  <a:pt x="491" y="371"/>
                                </a:lnTo>
                                <a:lnTo>
                                  <a:pt x="506" y="358"/>
                                </a:lnTo>
                                <a:lnTo>
                                  <a:pt x="506" y="353"/>
                                </a:lnTo>
                                <a:lnTo>
                                  <a:pt x="530" y="350"/>
                                </a:lnTo>
                                <a:lnTo>
                                  <a:pt x="582" y="432"/>
                                </a:lnTo>
                                <a:lnTo>
                                  <a:pt x="582" y="440"/>
                                </a:lnTo>
                                <a:lnTo>
                                  <a:pt x="610" y="458"/>
                                </a:lnTo>
                                <a:lnTo>
                                  <a:pt x="612" y="479"/>
                                </a:lnTo>
                                <a:lnTo>
                                  <a:pt x="597" y="494"/>
                                </a:lnTo>
                                <a:lnTo>
                                  <a:pt x="594" y="481"/>
                                </a:lnTo>
                                <a:lnTo>
                                  <a:pt x="598" y="479"/>
                                </a:lnTo>
                                <a:lnTo>
                                  <a:pt x="598" y="466"/>
                                </a:lnTo>
                                <a:lnTo>
                                  <a:pt x="583" y="461"/>
                                </a:lnTo>
                                <a:lnTo>
                                  <a:pt x="580" y="473"/>
                                </a:lnTo>
                                <a:lnTo>
                                  <a:pt x="576" y="471"/>
                                </a:lnTo>
                                <a:lnTo>
                                  <a:pt x="580" y="458"/>
                                </a:lnTo>
                                <a:lnTo>
                                  <a:pt x="580" y="450"/>
                                </a:lnTo>
                                <a:lnTo>
                                  <a:pt x="576" y="461"/>
                                </a:lnTo>
                                <a:lnTo>
                                  <a:pt x="569" y="456"/>
                                </a:lnTo>
                                <a:lnTo>
                                  <a:pt x="562" y="448"/>
                                </a:lnTo>
                                <a:lnTo>
                                  <a:pt x="569" y="443"/>
                                </a:lnTo>
                                <a:lnTo>
                                  <a:pt x="578" y="435"/>
                                </a:lnTo>
                                <a:lnTo>
                                  <a:pt x="548" y="440"/>
                                </a:lnTo>
                                <a:lnTo>
                                  <a:pt x="547" y="456"/>
                                </a:lnTo>
                                <a:lnTo>
                                  <a:pt x="546" y="458"/>
                                </a:lnTo>
                                <a:lnTo>
                                  <a:pt x="543" y="445"/>
                                </a:lnTo>
                                <a:lnTo>
                                  <a:pt x="546" y="443"/>
                                </a:lnTo>
                                <a:lnTo>
                                  <a:pt x="541" y="432"/>
                                </a:lnTo>
                                <a:lnTo>
                                  <a:pt x="551" y="432"/>
                                </a:lnTo>
                                <a:lnTo>
                                  <a:pt x="547" y="427"/>
                                </a:lnTo>
                                <a:lnTo>
                                  <a:pt x="571" y="438"/>
                                </a:lnTo>
                                <a:lnTo>
                                  <a:pt x="556" y="422"/>
                                </a:lnTo>
                                <a:lnTo>
                                  <a:pt x="559" y="420"/>
                                </a:lnTo>
                                <a:lnTo>
                                  <a:pt x="556" y="417"/>
                                </a:lnTo>
                                <a:lnTo>
                                  <a:pt x="556" y="409"/>
                                </a:lnTo>
                                <a:lnTo>
                                  <a:pt x="527" y="361"/>
                                </a:lnTo>
                                <a:lnTo>
                                  <a:pt x="521" y="361"/>
                                </a:lnTo>
                                <a:lnTo>
                                  <a:pt x="525" y="363"/>
                                </a:lnTo>
                                <a:lnTo>
                                  <a:pt x="532" y="389"/>
                                </a:lnTo>
                                <a:lnTo>
                                  <a:pt x="527" y="389"/>
                                </a:lnTo>
                                <a:lnTo>
                                  <a:pt x="525" y="381"/>
                                </a:lnTo>
                                <a:lnTo>
                                  <a:pt x="518" y="386"/>
                                </a:lnTo>
                                <a:lnTo>
                                  <a:pt x="515" y="374"/>
                                </a:lnTo>
                                <a:lnTo>
                                  <a:pt x="505" y="371"/>
                                </a:lnTo>
                                <a:lnTo>
                                  <a:pt x="514" y="381"/>
                                </a:lnTo>
                                <a:lnTo>
                                  <a:pt x="515" y="386"/>
                                </a:lnTo>
                                <a:lnTo>
                                  <a:pt x="489" y="379"/>
                                </a:lnTo>
                                <a:lnTo>
                                  <a:pt x="484" y="374"/>
                                </a:lnTo>
                                <a:lnTo>
                                  <a:pt x="454" y="350"/>
                                </a:lnTo>
                                <a:lnTo>
                                  <a:pt x="460" y="345"/>
                                </a:lnTo>
                                <a:lnTo>
                                  <a:pt x="457" y="340"/>
                                </a:lnTo>
                                <a:lnTo>
                                  <a:pt x="428" y="340"/>
                                </a:lnTo>
                                <a:lnTo>
                                  <a:pt x="432" y="338"/>
                                </a:lnTo>
                                <a:lnTo>
                                  <a:pt x="375" y="343"/>
                                </a:lnTo>
                                <a:lnTo>
                                  <a:pt x="384" y="335"/>
                                </a:lnTo>
                                <a:lnTo>
                                  <a:pt x="370" y="327"/>
                                </a:lnTo>
                                <a:lnTo>
                                  <a:pt x="373" y="317"/>
                                </a:lnTo>
                                <a:lnTo>
                                  <a:pt x="345" y="330"/>
                                </a:lnTo>
                                <a:lnTo>
                                  <a:pt x="356" y="320"/>
                                </a:lnTo>
                                <a:lnTo>
                                  <a:pt x="342" y="315"/>
                                </a:lnTo>
                                <a:lnTo>
                                  <a:pt x="347" y="312"/>
                                </a:lnTo>
                                <a:lnTo>
                                  <a:pt x="342" y="312"/>
                                </a:lnTo>
                                <a:lnTo>
                                  <a:pt x="342" y="307"/>
                                </a:lnTo>
                                <a:lnTo>
                                  <a:pt x="320" y="312"/>
                                </a:lnTo>
                                <a:lnTo>
                                  <a:pt x="322" y="307"/>
                                </a:lnTo>
                                <a:lnTo>
                                  <a:pt x="318" y="304"/>
                                </a:lnTo>
                                <a:lnTo>
                                  <a:pt x="315" y="315"/>
                                </a:lnTo>
                                <a:lnTo>
                                  <a:pt x="320" y="315"/>
                                </a:lnTo>
                                <a:lnTo>
                                  <a:pt x="316" y="320"/>
                                </a:lnTo>
                                <a:lnTo>
                                  <a:pt x="322" y="325"/>
                                </a:lnTo>
                                <a:lnTo>
                                  <a:pt x="320" y="327"/>
                                </a:lnTo>
                                <a:lnTo>
                                  <a:pt x="318" y="327"/>
                                </a:lnTo>
                                <a:lnTo>
                                  <a:pt x="325" y="335"/>
                                </a:lnTo>
                                <a:lnTo>
                                  <a:pt x="316" y="340"/>
                                </a:lnTo>
                                <a:lnTo>
                                  <a:pt x="316" y="333"/>
                                </a:lnTo>
                                <a:lnTo>
                                  <a:pt x="314" y="338"/>
                                </a:lnTo>
                                <a:lnTo>
                                  <a:pt x="299" y="338"/>
                                </a:lnTo>
                                <a:lnTo>
                                  <a:pt x="295" y="345"/>
                                </a:lnTo>
                                <a:lnTo>
                                  <a:pt x="258" y="358"/>
                                </a:lnTo>
                                <a:lnTo>
                                  <a:pt x="273" y="343"/>
                                </a:lnTo>
                                <a:lnTo>
                                  <a:pt x="259" y="343"/>
                                </a:lnTo>
                                <a:lnTo>
                                  <a:pt x="268" y="330"/>
                                </a:lnTo>
                                <a:lnTo>
                                  <a:pt x="267" y="315"/>
                                </a:lnTo>
                                <a:lnTo>
                                  <a:pt x="293" y="307"/>
                                </a:lnTo>
                                <a:lnTo>
                                  <a:pt x="243" y="330"/>
                                </a:lnTo>
                                <a:lnTo>
                                  <a:pt x="247" y="335"/>
                                </a:lnTo>
                                <a:lnTo>
                                  <a:pt x="245" y="340"/>
                                </a:lnTo>
                                <a:lnTo>
                                  <a:pt x="240" y="340"/>
                                </a:lnTo>
                                <a:lnTo>
                                  <a:pt x="240" y="345"/>
                                </a:lnTo>
                                <a:lnTo>
                                  <a:pt x="229" y="350"/>
                                </a:lnTo>
                                <a:lnTo>
                                  <a:pt x="223" y="358"/>
                                </a:lnTo>
                                <a:lnTo>
                                  <a:pt x="222" y="363"/>
                                </a:lnTo>
                                <a:lnTo>
                                  <a:pt x="237" y="368"/>
                                </a:lnTo>
                                <a:lnTo>
                                  <a:pt x="234" y="374"/>
                                </a:lnTo>
                                <a:lnTo>
                                  <a:pt x="199" y="402"/>
                                </a:lnTo>
                                <a:lnTo>
                                  <a:pt x="186" y="417"/>
                                </a:lnTo>
                                <a:lnTo>
                                  <a:pt x="187" y="417"/>
                                </a:lnTo>
                                <a:lnTo>
                                  <a:pt x="186" y="427"/>
                                </a:lnTo>
                                <a:lnTo>
                                  <a:pt x="165" y="438"/>
                                </a:lnTo>
                                <a:lnTo>
                                  <a:pt x="163" y="443"/>
                                </a:lnTo>
                                <a:lnTo>
                                  <a:pt x="153" y="448"/>
                                </a:lnTo>
                                <a:lnTo>
                                  <a:pt x="159" y="450"/>
                                </a:lnTo>
                                <a:lnTo>
                                  <a:pt x="137" y="463"/>
                                </a:lnTo>
                                <a:lnTo>
                                  <a:pt x="136" y="471"/>
                                </a:lnTo>
                                <a:lnTo>
                                  <a:pt x="133" y="471"/>
                                </a:lnTo>
                                <a:close/>
                              </a:path>
                            </a:pathLst>
                          </a:custGeom>
                          <a:solidFill>
                            <a:srgbClr val="A7BFC5"/>
                          </a:solidFill>
                          <a:ln w="12700">
                            <a:solidFill>
                              <a:sysClr val="windowText" lastClr="000000"/>
                            </a:solidFill>
                            <a:round/>
                            <a:headEnd/>
                            <a:tailEnd/>
                          </a:ln>
                        </p:spPr>
                        <p:txBody>
                          <a:bodyPr anchor="ctr"/>
                          <a:lstStyle/>
                          <a:p>
                            <a:pPr>
                              <a:buClrTx/>
                              <a:defRPr/>
                            </a:pPr>
                            <a:endParaRPr lang="en-US" sz="1200" dirty="0">
                              <a:solidFill>
                                <a:srgbClr val="002060"/>
                              </a:solidFill>
                              <a:latin typeface="Calibri"/>
                              <a:ea typeface="ＭＳ Ｐゴシック" pitchFamily="34" charset="-128"/>
                              <a:cs typeface="+mn-cs"/>
                            </a:endParaRPr>
                          </a:p>
                        </p:txBody>
                      </p:sp>
                    </p:grpSp>
                    <p:sp>
                      <p:nvSpPr>
                        <p:cNvPr id="46" name="Text Box 117">
                          <a:extLst>
                            <a:ext uri="{FF2B5EF4-FFF2-40B4-BE49-F238E27FC236}">
                              <a16:creationId xmlns:a16="http://schemas.microsoft.com/office/drawing/2014/main" id="{82D2516B-F762-3F4B-561A-77147B6A42A8}"/>
                            </a:ext>
                          </a:extLst>
                        </p:cNvPr>
                        <p:cNvSpPr txBox="1">
                          <a:spLocks noChangeArrowheads="1"/>
                        </p:cNvSpPr>
                        <p:nvPr/>
                      </p:nvSpPr>
                      <p:spPr bwMode="auto">
                        <a:xfrm>
                          <a:off x="786192" y="5782105"/>
                          <a:ext cx="262731"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rgbClr val="98002E"/>
                            </a:buClr>
                            <a:buSzPct val="75000"/>
                            <a:buFont typeface="Wingdings" pitchFamily="2" charset="2"/>
                            <a:buChar char="q"/>
                            <a:defRPr sz="2800">
                              <a:solidFill>
                                <a:schemeClr val="tx1"/>
                              </a:solidFill>
                              <a:latin typeface="Times New Roman" pitchFamily="18" charset="0"/>
                            </a:defRPr>
                          </a:lvl1pPr>
                          <a:lvl2pPr marL="742950" indent="-285750" eaLnBrk="0" hangingPunct="0">
                            <a:spcBef>
                              <a:spcPct val="20000"/>
                            </a:spcBef>
                            <a:buClr>
                              <a:srgbClr val="404040"/>
                            </a:buClr>
                            <a:buSzPct val="65000"/>
                            <a:buFont typeface="Wingdings" pitchFamily="2" charset="2"/>
                            <a:buChar char="q"/>
                            <a:defRPr>
                              <a:solidFill>
                                <a:schemeClr val="tx1"/>
                              </a:solidFill>
                              <a:latin typeface="Times New Roman" pitchFamily="18" charset="0"/>
                            </a:defRPr>
                          </a:lvl2pPr>
                          <a:lvl3pPr marL="1143000" indent="-228600" eaLnBrk="0" hangingPunct="0">
                            <a:spcBef>
                              <a:spcPct val="20000"/>
                            </a:spcBef>
                            <a:buClr>
                              <a:srgbClr val="7F0023"/>
                            </a:buClr>
                            <a:buFont typeface="Wingdings" pitchFamily="2" charset="2"/>
                            <a:buChar char="§"/>
                            <a:defRPr>
                              <a:solidFill>
                                <a:schemeClr val="tx1"/>
                              </a:solidFill>
                              <a:latin typeface="Times New Roman" pitchFamily="18" charset="0"/>
                            </a:defRPr>
                          </a:lvl3pPr>
                          <a:lvl4pPr marL="1600200" indent="-228600" eaLnBrk="0" hangingPunct="0">
                            <a:spcBef>
                              <a:spcPct val="20000"/>
                            </a:spcBef>
                            <a:buClr>
                              <a:srgbClr val="404040"/>
                            </a:buClr>
                            <a:buSzPct val="65000"/>
                            <a:buFont typeface="Wingdings" pitchFamily="2" charset="2"/>
                            <a:buChar char="§"/>
                            <a:defRPr>
                              <a:solidFill>
                                <a:schemeClr val="tx1"/>
                              </a:solidFill>
                              <a:latin typeface="Times New Roman" pitchFamily="18" charset="0"/>
                            </a:defRPr>
                          </a:lvl4pPr>
                          <a:lvl5pPr marL="2057400" indent="-228600" eaLnBrk="0" hangingPunct="0">
                            <a:spcBef>
                              <a:spcPct val="20000"/>
                            </a:spcBef>
                            <a:buClr>
                              <a:srgbClr val="7F0023"/>
                            </a:buClr>
                            <a:buSzPct val="65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rgbClr val="7F0023"/>
                            </a:buClr>
                            <a:buSzPct val="65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rgbClr val="7F0023"/>
                            </a:buClr>
                            <a:buSzPct val="65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rgbClr val="7F0023"/>
                            </a:buClr>
                            <a:buSzPct val="65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rgbClr val="7F0023"/>
                            </a:buClr>
                            <a:buSzPct val="65000"/>
                            <a:buFont typeface="Wingdings" pitchFamily="2" charset="2"/>
                            <a:buChar char="§"/>
                            <a:defRPr>
                              <a:solidFill>
                                <a:schemeClr val="tx1"/>
                              </a:solidFill>
                              <a:latin typeface="Times New Roman" pitchFamily="18" charset="0"/>
                            </a:defRPr>
                          </a:lvl9pPr>
                        </a:lstStyle>
                        <a:p>
                          <a:pPr algn="ctr" eaLnBrk="1" hangingPunct="1">
                            <a:spcBef>
                              <a:spcPct val="0"/>
                            </a:spcBef>
                            <a:buClrTx/>
                            <a:buSzTx/>
                            <a:buNone/>
                            <a:defRPr/>
                          </a:pPr>
                          <a:r>
                            <a:rPr lang="en-US" altLang="en-US" sz="1200" b="1" kern="1200" dirty="0">
                              <a:solidFill>
                                <a:prstClr val="black"/>
                              </a:solidFill>
                              <a:latin typeface="Calibri" pitchFamily="34" charset="0"/>
                              <a:ea typeface="ＭＳ Ｐゴシック" pitchFamily="34" charset="-128"/>
                              <a:cs typeface="Times New Roman" pitchFamily="18" charset="0"/>
                            </a:rPr>
                            <a:t>AK</a:t>
                          </a:r>
                        </a:p>
                      </p:txBody>
                    </p:sp>
                  </p:grpSp>
                  <p:grpSp>
                    <p:nvGrpSpPr>
                      <p:cNvPr id="29" name="Group 1">
                        <a:extLst>
                          <a:ext uri="{FF2B5EF4-FFF2-40B4-BE49-F238E27FC236}">
                            <a16:creationId xmlns:a16="http://schemas.microsoft.com/office/drawing/2014/main" id="{094D6758-B083-6CE4-D4F0-F6795C07D63C}"/>
                          </a:ext>
                        </a:extLst>
                      </p:cNvPr>
                      <p:cNvGrpSpPr>
                        <a:grpSpLocks/>
                      </p:cNvGrpSpPr>
                      <p:nvPr/>
                    </p:nvGrpSpPr>
                    <p:grpSpPr bwMode="auto">
                      <a:xfrm>
                        <a:off x="1917700" y="5740366"/>
                        <a:ext cx="1130300" cy="927003"/>
                        <a:chOff x="1752600" y="5791200"/>
                        <a:chExt cx="1130300" cy="927100"/>
                      </a:xfrm>
                    </p:grpSpPr>
                    <p:sp>
                      <p:nvSpPr>
                        <p:cNvPr id="30" name="Freeform 169">
                          <a:extLst>
                            <a:ext uri="{FF2B5EF4-FFF2-40B4-BE49-F238E27FC236}">
                              <a16:creationId xmlns:a16="http://schemas.microsoft.com/office/drawing/2014/main" id="{4C8531CF-22D6-091F-B4CF-4E101F97D130}"/>
                            </a:ext>
                          </a:extLst>
                        </p:cNvPr>
                        <p:cNvSpPr>
                          <a:spLocks noChangeAspect="1"/>
                        </p:cNvSpPr>
                        <p:nvPr/>
                      </p:nvSpPr>
                      <p:spPr bwMode="auto">
                        <a:xfrm>
                          <a:off x="2628900" y="6322972"/>
                          <a:ext cx="227013" cy="322296"/>
                        </a:xfrm>
                        <a:custGeom>
                          <a:avLst/>
                          <a:gdLst>
                            <a:gd name="T0" fmla="*/ 83932612 w 131"/>
                            <a:gd name="T1" fmla="*/ 430371152 h 141"/>
                            <a:gd name="T2" fmla="*/ 65279908 w 131"/>
                            <a:gd name="T3" fmla="*/ 414547837 h 141"/>
                            <a:gd name="T4" fmla="*/ 44297131 w 131"/>
                            <a:gd name="T5" fmla="*/ 408218511 h 141"/>
                            <a:gd name="T6" fmla="*/ 39633955 w 131"/>
                            <a:gd name="T7" fmla="*/ 389232312 h 141"/>
                            <a:gd name="T8" fmla="*/ 39633955 w 131"/>
                            <a:gd name="T9" fmla="*/ 379738323 h 141"/>
                            <a:gd name="T10" fmla="*/ 44297131 w 131"/>
                            <a:gd name="T11" fmla="*/ 303789969 h 141"/>
                            <a:gd name="T12" fmla="*/ 39633955 w 131"/>
                            <a:gd name="T13" fmla="*/ 262652908 h 141"/>
                            <a:gd name="T14" fmla="*/ 30309129 w 131"/>
                            <a:gd name="T15" fmla="*/ 262652908 h 141"/>
                            <a:gd name="T16" fmla="*/ 27977541 w 131"/>
                            <a:gd name="T17" fmla="*/ 246829593 h 141"/>
                            <a:gd name="T18" fmla="*/ 23314359 w 131"/>
                            <a:gd name="T19" fmla="*/ 215184687 h 141"/>
                            <a:gd name="T20" fmla="*/ 18651183 w 131"/>
                            <a:gd name="T21" fmla="*/ 215184687 h 141"/>
                            <a:gd name="T22" fmla="*/ 9326355 w 131"/>
                            <a:gd name="T23" fmla="*/ 199363151 h 141"/>
                            <a:gd name="T24" fmla="*/ 9326355 w 131"/>
                            <a:gd name="T25" fmla="*/ 199363151 h 141"/>
                            <a:gd name="T26" fmla="*/ 0 w 131"/>
                            <a:gd name="T27" fmla="*/ 183539836 h 141"/>
                            <a:gd name="T28" fmla="*/ 9326355 w 131"/>
                            <a:gd name="T29" fmla="*/ 158224311 h 141"/>
                            <a:gd name="T30" fmla="*/ 23314359 w 131"/>
                            <a:gd name="T31" fmla="*/ 142402775 h 141"/>
                            <a:gd name="T32" fmla="*/ 39633955 w 131"/>
                            <a:gd name="T33" fmla="*/ 136073449 h 141"/>
                            <a:gd name="T34" fmla="*/ 44297131 w 131"/>
                            <a:gd name="T35" fmla="*/ 113920780 h 141"/>
                            <a:gd name="T36" fmla="*/ 60618259 w 131"/>
                            <a:gd name="T37" fmla="*/ 91769918 h 141"/>
                            <a:gd name="T38" fmla="*/ 60618259 w 131"/>
                            <a:gd name="T39" fmla="*/ 82275929 h 141"/>
                            <a:gd name="T40" fmla="*/ 44297131 w 131"/>
                            <a:gd name="T41" fmla="*/ 56960390 h 141"/>
                            <a:gd name="T42" fmla="*/ 41965543 w 131"/>
                            <a:gd name="T43" fmla="*/ 25315532 h 141"/>
                            <a:gd name="T44" fmla="*/ 44297131 w 131"/>
                            <a:gd name="T45" fmla="*/ 15823322 h 141"/>
                            <a:gd name="T46" fmla="*/ 51291907 w 131"/>
                            <a:gd name="T47" fmla="*/ 0 h 141"/>
                            <a:gd name="T48" fmla="*/ 79269436 w 131"/>
                            <a:gd name="T49" fmla="*/ 15823322 h 141"/>
                            <a:gd name="T50" fmla="*/ 86264200 w 131"/>
                            <a:gd name="T51" fmla="*/ 25315532 h 141"/>
                            <a:gd name="T52" fmla="*/ 116571815 w 131"/>
                            <a:gd name="T53" fmla="*/ 47468180 h 141"/>
                            <a:gd name="T54" fmla="*/ 123566579 w 131"/>
                            <a:gd name="T55" fmla="*/ 44303517 h 141"/>
                            <a:gd name="T56" fmla="*/ 146880933 w 131"/>
                            <a:gd name="T57" fmla="*/ 56960390 h 141"/>
                            <a:gd name="T58" fmla="*/ 200504451 w 131"/>
                            <a:gd name="T59" fmla="*/ 91769918 h 141"/>
                            <a:gd name="T60" fmla="*/ 235476745 w 131"/>
                            <a:gd name="T61" fmla="*/ 132908786 h 141"/>
                            <a:gd name="T62" fmla="*/ 235476745 w 131"/>
                            <a:gd name="T63" fmla="*/ 174047626 h 141"/>
                            <a:gd name="T64" fmla="*/ 256459510 w 131"/>
                            <a:gd name="T65" fmla="*/ 177210510 h 141"/>
                            <a:gd name="T66" fmla="*/ 261122686 w 131"/>
                            <a:gd name="T67" fmla="*/ 189869162 h 141"/>
                            <a:gd name="T68" fmla="*/ 261122686 w 131"/>
                            <a:gd name="T69" fmla="*/ 205692477 h 141"/>
                            <a:gd name="T70" fmla="*/ 272779100 w 131"/>
                            <a:gd name="T71" fmla="*/ 215184687 h 141"/>
                            <a:gd name="T72" fmla="*/ 272779100 w 131"/>
                            <a:gd name="T73" fmla="*/ 221514013 h 141"/>
                            <a:gd name="T74" fmla="*/ 282105452 w 131"/>
                            <a:gd name="T75" fmla="*/ 231008002 h 141"/>
                            <a:gd name="T76" fmla="*/ 305419805 w 131"/>
                            <a:gd name="T77" fmla="*/ 246829593 h 141"/>
                            <a:gd name="T78" fmla="*/ 298425041 w 131"/>
                            <a:gd name="T79" fmla="*/ 262652908 h 141"/>
                            <a:gd name="T80" fmla="*/ 263454274 w 131"/>
                            <a:gd name="T81" fmla="*/ 300627085 h 141"/>
                            <a:gd name="T82" fmla="*/ 212162391 w 131"/>
                            <a:gd name="T83" fmla="*/ 332271936 h 141"/>
                            <a:gd name="T84" fmla="*/ 200504451 w 131"/>
                            <a:gd name="T85" fmla="*/ 332271936 h 141"/>
                            <a:gd name="T86" fmla="*/ 188847990 w 131"/>
                            <a:gd name="T87" fmla="*/ 332271936 h 141"/>
                            <a:gd name="T88" fmla="*/ 170195286 w 131"/>
                            <a:gd name="T89" fmla="*/ 348093472 h 141"/>
                            <a:gd name="T90" fmla="*/ 158538873 w 131"/>
                            <a:gd name="T91" fmla="*/ 357587461 h 141"/>
                            <a:gd name="T92" fmla="*/ 146880933 w 131"/>
                            <a:gd name="T93" fmla="*/ 367079671 h 141"/>
                            <a:gd name="T94" fmla="*/ 137556107 w 131"/>
                            <a:gd name="T95" fmla="*/ 373408997 h 141"/>
                            <a:gd name="T96" fmla="*/ 123566579 w 131"/>
                            <a:gd name="T97" fmla="*/ 389232312 h 141"/>
                            <a:gd name="T98" fmla="*/ 123566579 w 131"/>
                            <a:gd name="T99" fmla="*/ 405053848 h 141"/>
                            <a:gd name="T100" fmla="*/ 114240227 w 131"/>
                            <a:gd name="T101" fmla="*/ 430371152 h 141"/>
                            <a:gd name="T102" fmla="*/ 111910166 w 131"/>
                            <a:gd name="T103" fmla="*/ 430371152 h 141"/>
                            <a:gd name="T104" fmla="*/ 95589026 w 131"/>
                            <a:gd name="T105" fmla="*/ 446192688 h 141"/>
                            <a:gd name="T106" fmla="*/ 95589026 w 131"/>
                            <a:gd name="T107" fmla="*/ 436698699 h 141"/>
                            <a:gd name="T108" fmla="*/ 83932612 w 131"/>
                            <a:gd name="T109" fmla="*/ 430371152 h 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141"/>
                            <a:gd name="T167" fmla="*/ 131 w 131"/>
                            <a:gd name="T168" fmla="*/ 141 h 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141">
                              <a:moveTo>
                                <a:pt x="36" y="136"/>
                              </a:moveTo>
                              <a:lnTo>
                                <a:pt x="28" y="131"/>
                              </a:lnTo>
                              <a:lnTo>
                                <a:pt x="19" y="129"/>
                              </a:lnTo>
                              <a:lnTo>
                                <a:pt x="17" y="123"/>
                              </a:lnTo>
                              <a:lnTo>
                                <a:pt x="17" y="120"/>
                              </a:lnTo>
                              <a:lnTo>
                                <a:pt x="19" y="96"/>
                              </a:lnTo>
                              <a:lnTo>
                                <a:pt x="17" y="83"/>
                              </a:lnTo>
                              <a:lnTo>
                                <a:pt x="13" y="83"/>
                              </a:lnTo>
                              <a:lnTo>
                                <a:pt x="12" y="78"/>
                              </a:lnTo>
                              <a:lnTo>
                                <a:pt x="10" y="68"/>
                              </a:lnTo>
                              <a:lnTo>
                                <a:pt x="8" y="68"/>
                              </a:lnTo>
                              <a:lnTo>
                                <a:pt x="4" y="63"/>
                              </a:lnTo>
                              <a:lnTo>
                                <a:pt x="0" y="58"/>
                              </a:lnTo>
                              <a:lnTo>
                                <a:pt x="4" y="50"/>
                              </a:lnTo>
                              <a:lnTo>
                                <a:pt x="10" y="45"/>
                              </a:lnTo>
                              <a:lnTo>
                                <a:pt x="17" y="43"/>
                              </a:lnTo>
                              <a:lnTo>
                                <a:pt x="19" y="36"/>
                              </a:lnTo>
                              <a:lnTo>
                                <a:pt x="26" y="29"/>
                              </a:lnTo>
                              <a:lnTo>
                                <a:pt x="26" y="26"/>
                              </a:lnTo>
                              <a:lnTo>
                                <a:pt x="19" y="18"/>
                              </a:lnTo>
                              <a:lnTo>
                                <a:pt x="18" y="8"/>
                              </a:lnTo>
                              <a:lnTo>
                                <a:pt x="19" y="5"/>
                              </a:lnTo>
                              <a:lnTo>
                                <a:pt x="22" y="0"/>
                              </a:lnTo>
                              <a:lnTo>
                                <a:pt x="34" y="5"/>
                              </a:lnTo>
                              <a:lnTo>
                                <a:pt x="37" y="8"/>
                              </a:lnTo>
                              <a:lnTo>
                                <a:pt x="50" y="15"/>
                              </a:lnTo>
                              <a:lnTo>
                                <a:pt x="53" y="14"/>
                              </a:lnTo>
                              <a:lnTo>
                                <a:pt x="63" y="18"/>
                              </a:lnTo>
                              <a:lnTo>
                                <a:pt x="86" y="29"/>
                              </a:lnTo>
                              <a:lnTo>
                                <a:pt x="101" y="42"/>
                              </a:lnTo>
                              <a:lnTo>
                                <a:pt x="101" y="55"/>
                              </a:lnTo>
                              <a:lnTo>
                                <a:pt x="110" y="56"/>
                              </a:lnTo>
                              <a:lnTo>
                                <a:pt x="112" y="60"/>
                              </a:lnTo>
                              <a:lnTo>
                                <a:pt x="112" y="65"/>
                              </a:lnTo>
                              <a:lnTo>
                                <a:pt x="117" y="68"/>
                              </a:lnTo>
                              <a:lnTo>
                                <a:pt x="117" y="70"/>
                              </a:lnTo>
                              <a:lnTo>
                                <a:pt x="121" y="73"/>
                              </a:lnTo>
                              <a:lnTo>
                                <a:pt x="131" y="78"/>
                              </a:lnTo>
                              <a:lnTo>
                                <a:pt x="128" y="83"/>
                              </a:lnTo>
                              <a:lnTo>
                                <a:pt x="113" y="95"/>
                              </a:lnTo>
                              <a:lnTo>
                                <a:pt x="91" y="105"/>
                              </a:lnTo>
                              <a:lnTo>
                                <a:pt x="86" y="105"/>
                              </a:lnTo>
                              <a:lnTo>
                                <a:pt x="81" y="105"/>
                              </a:lnTo>
                              <a:lnTo>
                                <a:pt x="73" y="110"/>
                              </a:lnTo>
                              <a:lnTo>
                                <a:pt x="68" y="113"/>
                              </a:lnTo>
                              <a:lnTo>
                                <a:pt x="63" y="116"/>
                              </a:lnTo>
                              <a:lnTo>
                                <a:pt x="59" y="118"/>
                              </a:lnTo>
                              <a:lnTo>
                                <a:pt x="53" y="123"/>
                              </a:lnTo>
                              <a:lnTo>
                                <a:pt x="53" y="128"/>
                              </a:lnTo>
                              <a:lnTo>
                                <a:pt x="49" y="136"/>
                              </a:lnTo>
                              <a:lnTo>
                                <a:pt x="48" y="136"/>
                              </a:lnTo>
                              <a:lnTo>
                                <a:pt x="41" y="141"/>
                              </a:lnTo>
                              <a:lnTo>
                                <a:pt x="41" y="138"/>
                              </a:lnTo>
                              <a:lnTo>
                                <a:pt x="36" y="136"/>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1" name="Freeform 170">
                          <a:extLst>
                            <a:ext uri="{FF2B5EF4-FFF2-40B4-BE49-F238E27FC236}">
                              <a16:creationId xmlns:a16="http://schemas.microsoft.com/office/drawing/2014/main" id="{EBB06755-6822-2AC7-66C5-47F90CD365BC}"/>
                            </a:ext>
                          </a:extLst>
                        </p:cNvPr>
                        <p:cNvSpPr>
                          <a:spLocks noChangeAspect="1"/>
                        </p:cNvSpPr>
                        <p:nvPr/>
                      </p:nvSpPr>
                      <p:spPr bwMode="auto">
                        <a:xfrm>
                          <a:off x="2238375" y="5991149"/>
                          <a:ext cx="112713" cy="106374"/>
                        </a:xfrm>
                        <a:custGeom>
                          <a:avLst/>
                          <a:gdLst>
                            <a:gd name="T0" fmla="*/ 87595984 w 65"/>
                            <a:gd name="T1" fmla="*/ 126480665 h 47"/>
                            <a:gd name="T2" fmla="*/ 78127066 w 65"/>
                            <a:gd name="T3" fmla="*/ 120310493 h 47"/>
                            <a:gd name="T4" fmla="*/ 40246763 w 65"/>
                            <a:gd name="T5" fmla="*/ 126480665 h 47"/>
                            <a:gd name="T6" fmla="*/ 35512304 w 65"/>
                            <a:gd name="T7" fmla="*/ 104885916 h 47"/>
                            <a:gd name="T8" fmla="*/ 28409845 w 65"/>
                            <a:gd name="T9" fmla="*/ 98715744 h 47"/>
                            <a:gd name="T10" fmla="*/ 18939382 w 65"/>
                            <a:gd name="T11" fmla="*/ 80206987 h 47"/>
                            <a:gd name="T12" fmla="*/ 14204923 w 65"/>
                            <a:gd name="T13" fmla="*/ 70952608 h 47"/>
                            <a:gd name="T14" fmla="*/ 14204923 w 65"/>
                            <a:gd name="T15" fmla="*/ 55528044 h 47"/>
                            <a:gd name="T16" fmla="*/ 0 w 65"/>
                            <a:gd name="T17" fmla="*/ 37019286 h 47"/>
                            <a:gd name="T18" fmla="*/ 40246763 w 65"/>
                            <a:gd name="T19" fmla="*/ 37019286 h 47"/>
                            <a:gd name="T20" fmla="*/ 59187690 w 65"/>
                            <a:gd name="T21" fmla="*/ 6170173 h 47"/>
                            <a:gd name="T22" fmla="*/ 68656608 w 65"/>
                            <a:gd name="T23" fmla="*/ 0 h 47"/>
                            <a:gd name="T24" fmla="*/ 78127066 w 65"/>
                            <a:gd name="T25" fmla="*/ 0 h 47"/>
                            <a:gd name="T26" fmla="*/ 89963983 w 65"/>
                            <a:gd name="T27" fmla="*/ 6170173 h 47"/>
                            <a:gd name="T28" fmla="*/ 87595984 w 65"/>
                            <a:gd name="T29" fmla="*/ 21594729 h 47"/>
                            <a:gd name="T30" fmla="*/ 108903383 w 65"/>
                            <a:gd name="T31" fmla="*/ 55528044 h 47"/>
                            <a:gd name="T32" fmla="*/ 108903383 w 65"/>
                            <a:gd name="T33" fmla="*/ 58612265 h 47"/>
                            <a:gd name="T34" fmla="*/ 104168924 w 65"/>
                            <a:gd name="T35" fmla="*/ 61698229 h 47"/>
                            <a:gd name="T36" fmla="*/ 108903383 w 65"/>
                            <a:gd name="T37" fmla="*/ 77122779 h 47"/>
                            <a:gd name="T38" fmla="*/ 120741840 w 65"/>
                            <a:gd name="T39" fmla="*/ 86377158 h 47"/>
                            <a:gd name="T40" fmla="*/ 123108300 w 65"/>
                            <a:gd name="T41" fmla="*/ 77122779 h 47"/>
                            <a:gd name="T42" fmla="*/ 137313217 w 65"/>
                            <a:gd name="T43" fmla="*/ 77122779 h 47"/>
                            <a:gd name="T44" fmla="*/ 132578757 w 65"/>
                            <a:gd name="T45" fmla="*/ 98715744 h 47"/>
                            <a:gd name="T46" fmla="*/ 137313217 w 65"/>
                            <a:gd name="T47" fmla="*/ 101801708 h 47"/>
                            <a:gd name="T48" fmla="*/ 144415675 w 65"/>
                            <a:gd name="T49" fmla="*/ 114140295 h 47"/>
                            <a:gd name="T50" fmla="*/ 151518133 w 65"/>
                            <a:gd name="T51" fmla="*/ 120310493 h 47"/>
                            <a:gd name="T52" fmla="*/ 153886132 w 65"/>
                            <a:gd name="T53" fmla="*/ 114140295 h 47"/>
                            <a:gd name="T54" fmla="*/ 153886132 w 65"/>
                            <a:gd name="T55" fmla="*/ 126480665 h 47"/>
                            <a:gd name="T56" fmla="*/ 142049215 w 65"/>
                            <a:gd name="T57" fmla="*/ 135735044 h 47"/>
                            <a:gd name="T58" fmla="*/ 137313217 w 65"/>
                            <a:gd name="T59" fmla="*/ 132649080 h 47"/>
                            <a:gd name="T60" fmla="*/ 116005842 w 65"/>
                            <a:gd name="T61" fmla="*/ 144989423 h 47"/>
                            <a:gd name="T62" fmla="*/ 104168924 w 65"/>
                            <a:gd name="T63" fmla="*/ 129564872 h 47"/>
                            <a:gd name="T64" fmla="*/ 87595984 w 65"/>
                            <a:gd name="T65" fmla="*/ 126480665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47"/>
                            <a:gd name="T101" fmla="*/ 65 w 65"/>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47">
                              <a:moveTo>
                                <a:pt x="37" y="41"/>
                              </a:moveTo>
                              <a:lnTo>
                                <a:pt x="33" y="39"/>
                              </a:lnTo>
                              <a:lnTo>
                                <a:pt x="17" y="41"/>
                              </a:lnTo>
                              <a:lnTo>
                                <a:pt x="15" y="34"/>
                              </a:lnTo>
                              <a:lnTo>
                                <a:pt x="12" y="32"/>
                              </a:lnTo>
                              <a:lnTo>
                                <a:pt x="8" y="26"/>
                              </a:lnTo>
                              <a:lnTo>
                                <a:pt x="6" y="23"/>
                              </a:lnTo>
                              <a:lnTo>
                                <a:pt x="6" y="18"/>
                              </a:lnTo>
                              <a:lnTo>
                                <a:pt x="0" y="12"/>
                              </a:lnTo>
                              <a:lnTo>
                                <a:pt x="17" y="12"/>
                              </a:lnTo>
                              <a:lnTo>
                                <a:pt x="25" y="2"/>
                              </a:lnTo>
                              <a:lnTo>
                                <a:pt x="29" y="0"/>
                              </a:lnTo>
                              <a:lnTo>
                                <a:pt x="33" y="0"/>
                              </a:lnTo>
                              <a:lnTo>
                                <a:pt x="38" y="2"/>
                              </a:lnTo>
                              <a:lnTo>
                                <a:pt x="37" y="7"/>
                              </a:lnTo>
                              <a:lnTo>
                                <a:pt x="46" y="18"/>
                              </a:lnTo>
                              <a:lnTo>
                                <a:pt x="46" y="19"/>
                              </a:lnTo>
                              <a:lnTo>
                                <a:pt x="44" y="20"/>
                              </a:lnTo>
                              <a:lnTo>
                                <a:pt x="46" y="25"/>
                              </a:lnTo>
                              <a:lnTo>
                                <a:pt x="51" y="28"/>
                              </a:lnTo>
                              <a:lnTo>
                                <a:pt x="52" y="25"/>
                              </a:lnTo>
                              <a:lnTo>
                                <a:pt x="58" y="25"/>
                              </a:lnTo>
                              <a:lnTo>
                                <a:pt x="56" y="32"/>
                              </a:lnTo>
                              <a:lnTo>
                                <a:pt x="58" y="33"/>
                              </a:lnTo>
                              <a:lnTo>
                                <a:pt x="61" y="37"/>
                              </a:lnTo>
                              <a:lnTo>
                                <a:pt x="64" y="39"/>
                              </a:lnTo>
                              <a:lnTo>
                                <a:pt x="65" y="37"/>
                              </a:lnTo>
                              <a:lnTo>
                                <a:pt x="65" y="41"/>
                              </a:lnTo>
                              <a:lnTo>
                                <a:pt x="60" y="44"/>
                              </a:lnTo>
                              <a:lnTo>
                                <a:pt x="58" y="43"/>
                              </a:lnTo>
                              <a:lnTo>
                                <a:pt x="49" y="47"/>
                              </a:lnTo>
                              <a:lnTo>
                                <a:pt x="44" y="42"/>
                              </a:lnTo>
                              <a:lnTo>
                                <a:pt x="37" y="41"/>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2" name="Freeform 171">
                          <a:extLst>
                            <a:ext uri="{FF2B5EF4-FFF2-40B4-BE49-F238E27FC236}">
                              <a16:creationId xmlns:a16="http://schemas.microsoft.com/office/drawing/2014/main" id="{20DB679D-2071-37F6-6AD3-2868DBEFF68E}"/>
                            </a:ext>
                          </a:extLst>
                        </p:cNvPr>
                        <p:cNvSpPr>
                          <a:spLocks noChangeAspect="1"/>
                        </p:cNvSpPr>
                        <p:nvPr/>
                      </p:nvSpPr>
                      <p:spPr bwMode="auto">
                        <a:xfrm>
                          <a:off x="2413000" y="6102286"/>
                          <a:ext cx="103188" cy="39692"/>
                        </a:xfrm>
                        <a:custGeom>
                          <a:avLst/>
                          <a:gdLst>
                            <a:gd name="T0" fmla="*/ 88702899 w 60"/>
                            <a:gd name="T1" fmla="*/ 15739763 h 17"/>
                            <a:gd name="T2" fmla="*/ 95525617 w 60"/>
                            <a:gd name="T3" fmla="*/ 15739763 h 17"/>
                            <a:gd name="T4" fmla="*/ 106896837 w 60"/>
                            <a:gd name="T5" fmla="*/ 15739763 h 17"/>
                            <a:gd name="T6" fmla="*/ 120543782 w 60"/>
                            <a:gd name="T7" fmla="*/ 15739763 h 17"/>
                            <a:gd name="T8" fmla="*/ 136464965 w 60"/>
                            <a:gd name="T9" fmla="*/ 15739763 h 17"/>
                            <a:gd name="T10" fmla="*/ 125092260 w 60"/>
                            <a:gd name="T11" fmla="*/ 37778267 h 17"/>
                            <a:gd name="T12" fmla="*/ 104622598 w 60"/>
                            <a:gd name="T13" fmla="*/ 53518023 h 17"/>
                            <a:gd name="T14" fmla="*/ 75055955 w 60"/>
                            <a:gd name="T15" fmla="*/ 47221056 h 17"/>
                            <a:gd name="T16" fmla="*/ 52312053 w 60"/>
                            <a:gd name="T17" fmla="*/ 37778267 h 17"/>
                            <a:gd name="T18" fmla="*/ 13646950 w 60"/>
                            <a:gd name="T19" fmla="*/ 44073460 h 17"/>
                            <a:gd name="T20" fmla="*/ 0 w 60"/>
                            <a:gd name="T21" fmla="*/ 37778267 h 17"/>
                            <a:gd name="T22" fmla="*/ 0 w 60"/>
                            <a:gd name="T23" fmla="*/ 37778267 h 17"/>
                            <a:gd name="T24" fmla="*/ 0 w 60"/>
                            <a:gd name="T25" fmla="*/ 31481300 h 17"/>
                            <a:gd name="T26" fmla="*/ 11372708 w 60"/>
                            <a:gd name="T27" fmla="*/ 6296969 h 17"/>
                            <a:gd name="T28" fmla="*/ 11372708 w 60"/>
                            <a:gd name="T29" fmla="*/ 0 h 17"/>
                            <a:gd name="T30" fmla="*/ 65957489 w 60"/>
                            <a:gd name="T31" fmla="*/ 6296969 h 17"/>
                            <a:gd name="T32" fmla="*/ 68233237 w 60"/>
                            <a:gd name="T33" fmla="*/ 6296969 h 17"/>
                            <a:gd name="T34" fmla="*/ 75055955 w 60"/>
                            <a:gd name="T35" fmla="*/ 0 h 17"/>
                            <a:gd name="T36" fmla="*/ 84152912 w 60"/>
                            <a:gd name="T37" fmla="*/ 15739763 h 17"/>
                            <a:gd name="T38" fmla="*/ 86427152 w 60"/>
                            <a:gd name="T39" fmla="*/ 6296969 h 17"/>
                            <a:gd name="T40" fmla="*/ 88702899 w 60"/>
                            <a:gd name="T41" fmla="*/ 15739763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7"/>
                            <a:gd name="T65" fmla="*/ 60 w 6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7">
                              <a:moveTo>
                                <a:pt x="39" y="5"/>
                              </a:moveTo>
                              <a:lnTo>
                                <a:pt x="42" y="5"/>
                              </a:lnTo>
                              <a:lnTo>
                                <a:pt x="47" y="5"/>
                              </a:lnTo>
                              <a:lnTo>
                                <a:pt x="53" y="5"/>
                              </a:lnTo>
                              <a:lnTo>
                                <a:pt x="60" y="5"/>
                              </a:lnTo>
                              <a:lnTo>
                                <a:pt x="55" y="12"/>
                              </a:lnTo>
                              <a:lnTo>
                                <a:pt x="46" y="17"/>
                              </a:lnTo>
                              <a:lnTo>
                                <a:pt x="33" y="15"/>
                              </a:lnTo>
                              <a:lnTo>
                                <a:pt x="23" y="12"/>
                              </a:lnTo>
                              <a:lnTo>
                                <a:pt x="6" y="14"/>
                              </a:lnTo>
                              <a:lnTo>
                                <a:pt x="0" y="12"/>
                              </a:lnTo>
                              <a:lnTo>
                                <a:pt x="0" y="10"/>
                              </a:lnTo>
                              <a:lnTo>
                                <a:pt x="5" y="2"/>
                              </a:lnTo>
                              <a:lnTo>
                                <a:pt x="5" y="0"/>
                              </a:lnTo>
                              <a:lnTo>
                                <a:pt x="29" y="2"/>
                              </a:lnTo>
                              <a:lnTo>
                                <a:pt x="30" y="2"/>
                              </a:lnTo>
                              <a:lnTo>
                                <a:pt x="33" y="0"/>
                              </a:lnTo>
                              <a:lnTo>
                                <a:pt x="37" y="5"/>
                              </a:lnTo>
                              <a:lnTo>
                                <a:pt x="38" y="2"/>
                              </a:lnTo>
                              <a:lnTo>
                                <a:pt x="39" y="5"/>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3" name="Freeform 172">
                          <a:extLst>
                            <a:ext uri="{FF2B5EF4-FFF2-40B4-BE49-F238E27FC236}">
                              <a16:creationId xmlns:a16="http://schemas.microsoft.com/office/drawing/2014/main" id="{B084FB59-5D3F-AB62-74C4-9FA436E9D998}"/>
                            </a:ext>
                          </a:extLst>
                        </p:cNvPr>
                        <p:cNvSpPr>
                          <a:spLocks noChangeAspect="1"/>
                        </p:cNvSpPr>
                        <p:nvPr/>
                      </p:nvSpPr>
                      <p:spPr bwMode="auto">
                        <a:xfrm>
                          <a:off x="1892300" y="5911766"/>
                          <a:ext cx="31750" cy="60331"/>
                        </a:xfrm>
                        <a:custGeom>
                          <a:avLst/>
                          <a:gdLst>
                            <a:gd name="T0" fmla="*/ 2520950 w 18"/>
                            <a:gd name="T1" fmla="*/ 46972904 h 26"/>
                            <a:gd name="T2" fmla="*/ 30241875 w 18"/>
                            <a:gd name="T3" fmla="*/ 26842182 h 26"/>
                            <a:gd name="T4" fmla="*/ 30241875 w 18"/>
                            <a:gd name="T5" fmla="*/ 10065361 h 26"/>
                            <a:gd name="T6" fmla="*/ 37801546 w 18"/>
                            <a:gd name="T7" fmla="*/ 10065361 h 26"/>
                            <a:gd name="T8" fmla="*/ 30241875 w 18"/>
                            <a:gd name="T9" fmla="*/ 0 h 26"/>
                            <a:gd name="T10" fmla="*/ 37801546 w 18"/>
                            <a:gd name="T11" fmla="*/ 0 h 26"/>
                            <a:gd name="T12" fmla="*/ 37801546 w 18"/>
                            <a:gd name="T13" fmla="*/ 10065361 h 26"/>
                            <a:gd name="T14" fmla="*/ 45362806 w 18"/>
                            <a:gd name="T15" fmla="*/ 10065361 h 26"/>
                            <a:gd name="T16" fmla="*/ 45362806 w 18"/>
                            <a:gd name="T17" fmla="*/ 13421091 h 26"/>
                            <a:gd name="T18" fmla="*/ 37801546 w 18"/>
                            <a:gd name="T19" fmla="*/ 30197919 h 26"/>
                            <a:gd name="T20" fmla="*/ 40322495 w 18"/>
                            <a:gd name="T21" fmla="*/ 46972904 h 26"/>
                            <a:gd name="T22" fmla="*/ 22682197 w 18"/>
                            <a:gd name="T23" fmla="*/ 57038262 h 26"/>
                            <a:gd name="T24" fmla="*/ 10080624 w 18"/>
                            <a:gd name="T25" fmla="*/ 87236181 h 26"/>
                            <a:gd name="T26" fmla="*/ 0 w 18"/>
                            <a:gd name="T27" fmla="*/ 73815093 h 26"/>
                            <a:gd name="T28" fmla="*/ 2520950 w 18"/>
                            <a:gd name="T29" fmla="*/ 4697290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6"/>
                            <a:gd name="T47" fmla="*/ 18 w 18"/>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6">
                              <a:moveTo>
                                <a:pt x="1" y="14"/>
                              </a:moveTo>
                              <a:lnTo>
                                <a:pt x="12" y="8"/>
                              </a:lnTo>
                              <a:lnTo>
                                <a:pt x="12" y="3"/>
                              </a:lnTo>
                              <a:lnTo>
                                <a:pt x="15" y="3"/>
                              </a:lnTo>
                              <a:lnTo>
                                <a:pt x="12" y="0"/>
                              </a:lnTo>
                              <a:lnTo>
                                <a:pt x="15" y="0"/>
                              </a:lnTo>
                              <a:lnTo>
                                <a:pt x="15" y="3"/>
                              </a:lnTo>
                              <a:lnTo>
                                <a:pt x="18" y="3"/>
                              </a:lnTo>
                              <a:lnTo>
                                <a:pt x="18" y="4"/>
                              </a:lnTo>
                              <a:lnTo>
                                <a:pt x="15" y="9"/>
                              </a:lnTo>
                              <a:lnTo>
                                <a:pt x="16" y="14"/>
                              </a:lnTo>
                              <a:lnTo>
                                <a:pt x="9" y="17"/>
                              </a:lnTo>
                              <a:lnTo>
                                <a:pt x="4" y="26"/>
                              </a:lnTo>
                              <a:lnTo>
                                <a:pt x="0" y="22"/>
                              </a:lnTo>
                              <a:lnTo>
                                <a:pt x="1" y="14"/>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4" name="Freeform 173">
                          <a:extLst>
                            <a:ext uri="{FF2B5EF4-FFF2-40B4-BE49-F238E27FC236}">
                              <a16:creationId xmlns:a16="http://schemas.microsoft.com/office/drawing/2014/main" id="{7C61AE0D-854D-10CF-91AC-A353B0F8A5BC}"/>
                            </a:ext>
                          </a:extLst>
                        </p:cNvPr>
                        <p:cNvSpPr>
                          <a:spLocks noChangeAspect="1"/>
                        </p:cNvSpPr>
                        <p:nvPr/>
                      </p:nvSpPr>
                      <p:spPr bwMode="auto">
                        <a:xfrm>
                          <a:off x="1971675" y="5864136"/>
                          <a:ext cx="88900" cy="84147"/>
                        </a:xfrm>
                        <a:custGeom>
                          <a:avLst/>
                          <a:gdLst>
                            <a:gd name="T0" fmla="*/ 43567502 w 50"/>
                            <a:gd name="T1" fmla="*/ 108306510 h 37"/>
                            <a:gd name="T2" fmla="*/ 31465249 w 50"/>
                            <a:gd name="T3" fmla="*/ 89739132 h 37"/>
                            <a:gd name="T4" fmla="*/ 4841525 w 50"/>
                            <a:gd name="T5" fmla="*/ 77362052 h 37"/>
                            <a:gd name="T6" fmla="*/ 0 w 50"/>
                            <a:gd name="T7" fmla="*/ 64983213 h 37"/>
                            <a:gd name="T8" fmla="*/ 0 w 50"/>
                            <a:gd name="T9" fmla="*/ 52606120 h 37"/>
                            <a:gd name="T10" fmla="*/ 12102256 w 50"/>
                            <a:gd name="T11" fmla="*/ 46417580 h 37"/>
                            <a:gd name="T12" fmla="*/ 14523021 w 50"/>
                            <a:gd name="T13" fmla="*/ 30944472 h 37"/>
                            <a:gd name="T14" fmla="*/ 55668212 w 50"/>
                            <a:gd name="T15" fmla="*/ 3094271 h 37"/>
                            <a:gd name="T16" fmla="*/ 67770465 w 50"/>
                            <a:gd name="T17" fmla="*/ 6188541 h 37"/>
                            <a:gd name="T18" fmla="*/ 75032750 w 50"/>
                            <a:gd name="T19" fmla="*/ 0 h 37"/>
                            <a:gd name="T20" fmla="*/ 96814940 w 50"/>
                            <a:gd name="T21" fmla="*/ 0 h 37"/>
                            <a:gd name="T22" fmla="*/ 108917217 w 50"/>
                            <a:gd name="T23" fmla="*/ 6188541 h 37"/>
                            <a:gd name="T24" fmla="*/ 116177947 w 50"/>
                            <a:gd name="T25" fmla="*/ 15473115 h 37"/>
                            <a:gd name="T26" fmla="*/ 121019471 w 50"/>
                            <a:gd name="T27" fmla="*/ 37133011 h 37"/>
                            <a:gd name="T28" fmla="*/ 111337979 w 50"/>
                            <a:gd name="T29" fmla="*/ 52606120 h 37"/>
                            <a:gd name="T30" fmla="*/ 111337979 w 50"/>
                            <a:gd name="T31" fmla="*/ 86644862 h 37"/>
                            <a:gd name="T32" fmla="*/ 82293480 w 50"/>
                            <a:gd name="T33" fmla="*/ 114495050 h 37"/>
                            <a:gd name="T34" fmla="*/ 67770465 w 50"/>
                            <a:gd name="T35" fmla="*/ 108306510 h 37"/>
                            <a:gd name="T36" fmla="*/ 43567502 w 50"/>
                            <a:gd name="T37" fmla="*/ 10830651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37"/>
                            <a:gd name="T59" fmla="*/ 50 w 5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37">
                              <a:moveTo>
                                <a:pt x="18" y="35"/>
                              </a:moveTo>
                              <a:lnTo>
                                <a:pt x="13" y="29"/>
                              </a:lnTo>
                              <a:lnTo>
                                <a:pt x="2" y="25"/>
                              </a:lnTo>
                              <a:lnTo>
                                <a:pt x="0" y="21"/>
                              </a:lnTo>
                              <a:lnTo>
                                <a:pt x="0" y="17"/>
                              </a:lnTo>
                              <a:lnTo>
                                <a:pt x="5" y="15"/>
                              </a:lnTo>
                              <a:lnTo>
                                <a:pt x="6" y="10"/>
                              </a:lnTo>
                              <a:lnTo>
                                <a:pt x="23" y="1"/>
                              </a:lnTo>
                              <a:lnTo>
                                <a:pt x="28" y="2"/>
                              </a:lnTo>
                              <a:lnTo>
                                <a:pt x="31" y="0"/>
                              </a:lnTo>
                              <a:lnTo>
                                <a:pt x="40" y="0"/>
                              </a:lnTo>
                              <a:lnTo>
                                <a:pt x="45" y="2"/>
                              </a:lnTo>
                              <a:lnTo>
                                <a:pt x="48" y="5"/>
                              </a:lnTo>
                              <a:lnTo>
                                <a:pt x="50" y="12"/>
                              </a:lnTo>
                              <a:lnTo>
                                <a:pt x="46" y="17"/>
                              </a:lnTo>
                              <a:lnTo>
                                <a:pt x="46" y="28"/>
                              </a:lnTo>
                              <a:lnTo>
                                <a:pt x="34" y="37"/>
                              </a:lnTo>
                              <a:lnTo>
                                <a:pt x="28" y="35"/>
                              </a:lnTo>
                              <a:lnTo>
                                <a:pt x="18" y="35"/>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5" name="Freeform 174">
                          <a:extLst>
                            <a:ext uri="{FF2B5EF4-FFF2-40B4-BE49-F238E27FC236}">
                              <a16:creationId xmlns:a16="http://schemas.microsoft.com/office/drawing/2014/main" id="{81523566-9EBB-25E6-0CAE-5B4927ED94AE}"/>
                            </a:ext>
                          </a:extLst>
                        </p:cNvPr>
                        <p:cNvSpPr>
                          <a:spLocks noChangeAspect="1"/>
                        </p:cNvSpPr>
                        <p:nvPr/>
                      </p:nvSpPr>
                      <p:spPr bwMode="auto">
                        <a:xfrm>
                          <a:off x="2517775" y="6249939"/>
                          <a:ext cx="30163" cy="22227"/>
                        </a:xfrm>
                        <a:custGeom>
                          <a:avLst/>
                          <a:gdLst>
                            <a:gd name="T0" fmla="*/ 7559535 w 17"/>
                            <a:gd name="T1" fmla="*/ 9148866 h 10"/>
                            <a:gd name="T2" fmla="*/ 32760628 w 17"/>
                            <a:gd name="T3" fmla="*/ 0 h 10"/>
                            <a:gd name="T4" fmla="*/ 40321747 w 17"/>
                            <a:gd name="T5" fmla="*/ 3049039 h 10"/>
                            <a:gd name="T6" fmla="*/ 40321747 w 17"/>
                            <a:gd name="T7" fmla="*/ 18297731 h 10"/>
                            <a:gd name="T8" fmla="*/ 42841062 w 17"/>
                            <a:gd name="T9" fmla="*/ 18297731 h 10"/>
                            <a:gd name="T10" fmla="*/ 40321747 w 17"/>
                            <a:gd name="T11" fmla="*/ 27446593 h 10"/>
                            <a:gd name="T12" fmla="*/ 32760628 w 17"/>
                            <a:gd name="T13" fmla="*/ 27446593 h 10"/>
                            <a:gd name="T14" fmla="*/ 22680188 w 17"/>
                            <a:gd name="T15" fmla="*/ 18297731 h 10"/>
                            <a:gd name="T16" fmla="*/ 7559535 w 17"/>
                            <a:gd name="T17" fmla="*/ 30495639 h 10"/>
                            <a:gd name="T18" fmla="*/ 0 w 17"/>
                            <a:gd name="T19" fmla="*/ 18297731 h 10"/>
                            <a:gd name="T20" fmla="*/ 7559535 w 17"/>
                            <a:gd name="T21" fmla="*/ 9148866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0"/>
                            <a:gd name="T35" fmla="*/ 17 w 1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0">
                              <a:moveTo>
                                <a:pt x="3" y="3"/>
                              </a:moveTo>
                              <a:lnTo>
                                <a:pt x="13" y="0"/>
                              </a:lnTo>
                              <a:lnTo>
                                <a:pt x="16" y="1"/>
                              </a:lnTo>
                              <a:lnTo>
                                <a:pt x="16" y="6"/>
                              </a:lnTo>
                              <a:lnTo>
                                <a:pt x="17" y="6"/>
                              </a:lnTo>
                              <a:lnTo>
                                <a:pt x="16" y="9"/>
                              </a:lnTo>
                              <a:lnTo>
                                <a:pt x="13" y="9"/>
                              </a:lnTo>
                              <a:lnTo>
                                <a:pt x="9" y="6"/>
                              </a:lnTo>
                              <a:lnTo>
                                <a:pt x="3" y="10"/>
                              </a:lnTo>
                              <a:lnTo>
                                <a:pt x="0" y="6"/>
                              </a:lnTo>
                              <a:lnTo>
                                <a:pt x="3" y="3"/>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6" name="Freeform 175">
                          <a:extLst>
                            <a:ext uri="{FF2B5EF4-FFF2-40B4-BE49-F238E27FC236}">
                              <a16:creationId xmlns:a16="http://schemas.microsoft.com/office/drawing/2014/main" id="{C8C7AC94-E3D6-ACBB-EF88-BCEEBB7A9AE9}"/>
                            </a:ext>
                          </a:extLst>
                        </p:cNvPr>
                        <p:cNvSpPr>
                          <a:spLocks noChangeAspect="1"/>
                        </p:cNvSpPr>
                        <p:nvPr/>
                      </p:nvSpPr>
                      <p:spPr bwMode="auto">
                        <a:xfrm>
                          <a:off x="2517775" y="6141978"/>
                          <a:ext cx="130175" cy="109548"/>
                        </a:xfrm>
                        <a:custGeom>
                          <a:avLst/>
                          <a:gdLst>
                            <a:gd name="T0" fmla="*/ 62029373 w 74"/>
                            <a:gd name="T1" fmla="*/ 149909816 h 48"/>
                            <a:gd name="T2" fmla="*/ 59644520 w 74"/>
                            <a:gd name="T3" fmla="*/ 86117907 h 48"/>
                            <a:gd name="T4" fmla="*/ 50100462 w 74"/>
                            <a:gd name="T5" fmla="*/ 82928223 h 48"/>
                            <a:gd name="T6" fmla="*/ 40557960 w 74"/>
                            <a:gd name="T7" fmla="*/ 92497274 h 48"/>
                            <a:gd name="T8" fmla="*/ 19086554 w 74"/>
                            <a:gd name="T9" fmla="*/ 79738540 h 48"/>
                            <a:gd name="T10" fmla="*/ 0 w 74"/>
                            <a:gd name="T11" fmla="*/ 51033162 h 48"/>
                            <a:gd name="T12" fmla="*/ 0 w 74"/>
                            <a:gd name="T13" fmla="*/ 35084745 h 48"/>
                            <a:gd name="T14" fmla="*/ 7157651 w 74"/>
                            <a:gd name="T15" fmla="*/ 12758737 h 48"/>
                            <a:gd name="T16" fmla="*/ 16700156 w 74"/>
                            <a:gd name="T17" fmla="*/ 9569054 h 48"/>
                            <a:gd name="T18" fmla="*/ 23857804 w 74"/>
                            <a:gd name="T19" fmla="*/ 0 h 48"/>
                            <a:gd name="T20" fmla="*/ 33400312 w 74"/>
                            <a:gd name="T21" fmla="*/ 12758737 h 48"/>
                            <a:gd name="T22" fmla="*/ 42944358 w 74"/>
                            <a:gd name="T23" fmla="*/ 25517474 h 48"/>
                            <a:gd name="T24" fmla="*/ 50100462 w 74"/>
                            <a:gd name="T25" fmla="*/ 47843478 h 48"/>
                            <a:gd name="T26" fmla="*/ 59644520 w 74"/>
                            <a:gd name="T27" fmla="*/ 51033162 h 48"/>
                            <a:gd name="T28" fmla="*/ 76344670 w 74"/>
                            <a:gd name="T29" fmla="*/ 47843478 h 48"/>
                            <a:gd name="T30" fmla="*/ 93044820 w 74"/>
                            <a:gd name="T31" fmla="*/ 35084745 h 48"/>
                            <a:gd name="T32" fmla="*/ 109744994 w 74"/>
                            <a:gd name="T33" fmla="*/ 38274428 h 48"/>
                            <a:gd name="T34" fmla="*/ 131217939 w 74"/>
                            <a:gd name="T35" fmla="*/ 63791909 h 48"/>
                            <a:gd name="T36" fmla="*/ 140760440 w 74"/>
                            <a:gd name="T37" fmla="*/ 63791909 h 48"/>
                            <a:gd name="T38" fmla="*/ 143146838 w 74"/>
                            <a:gd name="T39" fmla="*/ 70171276 h 48"/>
                            <a:gd name="T40" fmla="*/ 150302942 w 74"/>
                            <a:gd name="T41" fmla="*/ 70171276 h 48"/>
                            <a:gd name="T42" fmla="*/ 169389489 w 74"/>
                            <a:gd name="T43" fmla="*/ 82928223 h 48"/>
                            <a:gd name="T44" fmla="*/ 176547138 w 74"/>
                            <a:gd name="T45" fmla="*/ 92497274 h 48"/>
                            <a:gd name="T46" fmla="*/ 171775887 w 74"/>
                            <a:gd name="T47" fmla="*/ 111635374 h 48"/>
                            <a:gd name="T48" fmla="*/ 159846988 w 74"/>
                            <a:gd name="T49" fmla="*/ 130771716 h 48"/>
                            <a:gd name="T50" fmla="*/ 150302942 w 74"/>
                            <a:gd name="T51" fmla="*/ 130771716 h 48"/>
                            <a:gd name="T52" fmla="*/ 135989189 w 74"/>
                            <a:gd name="T53" fmla="*/ 143530449 h 48"/>
                            <a:gd name="T54" fmla="*/ 126446688 w 74"/>
                            <a:gd name="T55" fmla="*/ 137151083 h 48"/>
                            <a:gd name="T56" fmla="*/ 97816070 w 74"/>
                            <a:gd name="T57" fmla="*/ 153099499 h 48"/>
                            <a:gd name="T58" fmla="*/ 78731067 w 74"/>
                            <a:gd name="T59" fmla="*/ 153099499 h 48"/>
                            <a:gd name="T60" fmla="*/ 71573419 w 74"/>
                            <a:gd name="T61" fmla="*/ 153099499 h 48"/>
                            <a:gd name="T62" fmla="*/ 62029373 w 74"/>
                            <a:gd name="T63" fmla="*/ 149909816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48"/>
                            <a:gd name="T98" fmla="*/ 74 w 7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48">
                              <a:moveTo>
                                <a:pt x="26" y="47"/>
                              </a:moveTo>
                              <a:lnTo>
                                <a:pt x="25" y="27"/>
                              </a:lnTo>
                              <a:lnTo>
                                <a:pt x="21" y="26"/>
                              </a:lnTo>
                              <a:lnTo>
                                <a:pt x="17" y="29"/>
                              </a:lnTo>
                              <a:lnTo>
                                <a:pt x="8" y="25"/>
                              </a:lnTo>
                              <a:lnTo>
                                <a:pt x="0" y="16"/>
                              </a:lnTo>
                              <a:lnTo>
                                <a:pt x="0" y="11"/>
                              </a:lnTo>
                              <a:lnTo>
                                <a:pt x="3" y="4"/>
                              </a:lnTo>
                              <a:lnTo>
                                <a:pt x="7" y="3"/>
                              </a:lnTo>
                              <a:lnTo>
                                <a:pt x="10" y="0"/>
                              </a:lnTo>
                              <a:lnTo>
                                <a:pt x="14" y="4"/>
                              </a:lnTo>
                              <a:lnTo>
                                <a:pt x="18" y="8"/>
                              </a:lnTo>
                              <a:lnTo>
                                <a:pt x="21" y="15"/>
                              </a:lnTo>
                              <a:lnTo>
                                <a:pt x="25" y="16"/>
                              </a:lnTo>
                              <a:lnTo>
                                <a:pt x="32" y="15"/>
                              </a:lnTo>
                              <a:lnTo>
                                <a:pt x="39" y="11"/>
                              </a:lnTo>
                              <a:lnTo>
                                <a:pt x="46" y="12"/>
                              </a:lnTo>
                              <a:lnTo>
                                <a:pt x="55" y="20"/>
                              </a:lnTo>
                              <a:lnTo>
                                <a:pt x="59" y="20"/>
                              </a:lnTo>
                              <a:lnTo>
                                <a:pt x="60" y="22"/>
                              </a:lnTo>
                              <a:lnTo>
                                <a:pt x="63" y="22"/>
                              </a:lnTo>
                              <a:lnTo>
                                <a:pt x="71" y="26"/>
                              </a:lnTo>
                              <a:lnTo>
                                <a:pt x="74" y="29"/>
                              </a:lnTo>
                              <a:lnTo>
                                <a:pt x="72" y="35"/>
                              </a:lnTo>
                              <a:lnTo>
                                <a:pt x="67" y="41"/>
                              </a:lnTo>
                              <a:lnTo>
                                <a:pt x="63" y="41"/>
                              </a:lnTo>
                              <a:lnTo>
                                <a:pt x="57" y="45"/>
                              </a:lnTo>
                              <a:lnTo>
                                <a:pt x="53" y="43"/>
                              </a:lnTo>
                              <a:lnTo>
                                <a:pt x="41" y="48"/>
                              </a:lnTo>
                              <a:lnTo>
                                <a:pt x="33" y="48"/>
                              </a:lnTo>
                              <a:lnTo>
                                <a:pt x="30" y="48"/>
                              </a:lnTo>
                              <a:lnTo>
                                <a:pt x="26" y="47"/>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7" name="Freeform 176">
                          <a:extLst>
                            <a:ext uri="{FF2B5EF4-FFF2-40B4-BE49-F238E27FC236}">
                              <a16:creationId xmlns:a16="http://schemas.microsoft.com/office/drawing/2014/main" id="{8CE22251-5BE9-05D5-9D73-9560E3B15F75}"/>
                            </a:ext>
                          </a:extLst>
                        </p:cNvPr>
                        <p:cNvSpPr>
                          <a:spLocks noChangeAspect="1"/>
                        </p:cNvSpPr>
                        <p:nvPr/>
                      </p:nvSpPr>
                      <p:spPr bwMode="auto">
                        <a:xfrm>
                          <a:off x="2454275" y="6170556"/>
                          <a:ext cx="47625" cy="44455"/>
                        </a:xfrm>
                        <a:custGeom>
                          <a:avLst/>
                          <a:gdLst>
                            <a:gd name="T0" fmla="*/ 14021272 w 27"/>
                            <a:gd name="T1" fmla="*/ 27444061 h 20"/>
                            <a:gd name="T2" fmla="*/ 0 w 27"/>
                            <a:gd name="T3" fmla="*/ 12197555 h 20"/>
                            <a:gd name="T4" fmla="*/ 0 w 27"/>
                            <a:gd name="T5" fmla="*/ 9148604 h 20"/>
                            <a:gd name="T6" fmla="*/ 9348023 w 27"/>
                            <a:gd name="T7" fmla="*/ 9148604 h 20"/>
                            <a:gd name="T8" fmla="*/ 14021272 w 27"/>
                            <a:gd name="T9" fmla="*/ 0 h 20"/>
                            <a:gd name="T10" fmla="*/ 35054707 w 27"/>
                            <a:gd name="T11" fmla="*/ 9148604 h 20"/>
                            <a:gd name="T12" fmla="*/ 63097251 w 27"/>
                            <a:gd name="T13" fmla="*/ 30494766 h 20"/>
                            <a:gd name="T14" fmla="*/ 53749231 w 27"/>
                            <a:gd name="T15" fmla="*/ 51839171 h 20"/>
                            <a:gd name="T16" fmla="*/ 39727953 w 27"/>
                            <a:gd name="T17" fmla="*/ 60987785 h 20"/>
                            <a:gd name="T18" fmla="*/ 21031906 w 27"/>
                            <a:gd name="T19" fmla="*/ 60987785 h 20"/>
                            <a:gd name="T20" fmla="*/ 18696047 w 27"/>
                            <a:gd name="T21" fmla="*/ 51839171 h 20"/>
                            <a:gd name="T22" fmla="*/ 14021272 w 27"/>
                            <a:gd name="T23" fmla="*/ 2744406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0"/>
                            <a:gd name="T38" fmla="*/ 27 w 27"/>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0">
                              <a:moveTo>
                                <a:pt x="6" y="9"/>
                              </a:moveTo>
                              <a:lnTo>
                                <a:pt x="0" y="4"/>
                              </a:lnTo>
                              <a:lnTo>
                                <a:pt x="0" y="3"/>
                              </a:lnTo>
                              <a:lnTo>
                                <a:pt x="4" y="3"/>
                              </a:lnTo>
                              <a:lnTo>
                                <a:pt x="6" y="0"/>
                              </a:lnTo>
                              <a:lnTo>
                                <a:pt x="15" y="3"/>
                              </a:lnTo>
                              <a:lnTo>
                                <a:pt x="27" y="10"/>
                              </a:lnTo>
                              <a:lnTo>
                                <a:pt x="23" y="17"/>
                              </a:lnTo>
                              <a:lnTo>
                                <a:pt x="17" y="20"/>
                              </a:lnTo>
                              <a:lnTo>
                                <a:pt x="9" y="20"/>
                              </a:lnTo>
                              <a:lnTo>
                                <a:pt x="8" y="17"/>
                              </a:lnTo>
                              <a:lnTo>
                                <a:pt x="6" y="9"/>
                              </a:lnTo>
                              <a:close/>
                            </a:path>
                          </a:pathLst>
                        </a:custGeom>
                        <a:solidFill>
                          <a:srgbClr val="A7BFC5"/>
                        </a:solidFill>
                        <a:ln w="12700">
                          <a:solidFill>
                            <a:sysClr val="windowText" lastClr="000000"/>
                          </a:solidFill>
                          <a:round/>
                          <a:headEnd/>
                          <a:tailEnd/>
                        </a:ln>
                      </p:spPr>
                      <p:txBody>
                        <a:bodyPr/>
                        <a:lstStyle/>
                        <a:p>
                          <a:pPr>
                            <a:buClrTx/>
                            <a:defRPr/>
                          </a:pPr>
                          <a:endParaRPr lang="en-US" sz="1200" dirty="0">
                            <a:solidFill>
                              <a:srgbClr val="002060"/>
                            </a:solidFill>
                            <a:latin typeface="Calibri"/>
                            <a:ea typeface="ＭＳ Ｐゴシック" pitchFamily="34" charset="-128"/>
                            <a:cs typeface="+mn-cs"/>
                          </a:endParaRPr>
                        </a:p>
                      </p:txBody>
                    </p:sp>
                    <p:sp>
                      <p:nvSpPr>
                        <p:cNvPr id="38" name="Rectangle 37">
                          <a:extLst>
                            <a:ext uri="{FF2B5EF4-FFF2-40B4-BE49-F238E27FC236}">
                              <a16:creationId xmlns:a16="http://schemas.microsoft.com/office/drawing/2014/main" id="{F3973DBE-EB59-B335-4EBF-2C414D80857E}"/>
                            </a:ext>
                          </a:extLst>
                        </p:cNvPr>
                        <p:cNvSpPr/>
                        <p:nvPr/>
                      </p:nvSpPr>
                      <p:spPr>
                        <a:xfrm>
                          <a:off x="1752600" y="5791103"/>
                          <a:ext cx="1130300" cy="927197"/>
                        </a:xfrm>
                        <a:prstGeom prst="rect">
                          <a:avLst/>
                        </a:prstGeom>
                        <a:noFill/>
                        <a:ln w="9525" cap="flat" cmpd="sng" algn="ctr">
                          <a:solidFill>
                            <a:schemeClr val="accent5"/>
                          </a:solidFill>
                          <a:prstDash val="solid"/>
                        </a:ln>
                        <a:effectLst/>
                      </p:spPr>
                      <p:txBody>
                        <a:bodyPr anchor="ctr"/>
                        <a:lstStyle/>
                        <a:p>
                          <a:pPr algn="ctr">
                            <a:buClrTx/>
                            <a:defRPr/>
                          </a:pPr>
                          <a:endParaRPr lang="en-US" sz="1200" dirty="0">
                            <a:solidFill>
                              <a:prstClr val="white"/>
                            </a:solidFill>
                            <a:latin typeface="Calibri"/>
                            <a:ea typeface="+mn-ea"/>
                            <a:cs typeface="+mn-cs"/>
                          </a:endParaRPr>
                        </a:p>
                      </p:txBody>
                    </p:sp>
                  </p:grpSp>
                </p:grpSp>
                <p:sp>
                  <p:nvSpPr>
                    <p:cNvPr id="26" name="AutoShape 165">
                      <a:extLst>
                        <a:ext uri="{FF2B5EF4-FFF2-40B4-BE49-F238E27FC236}">
                          <a16:creationId xmlns:a16="http://schemas.microsoft.com/office/drawing/2014/main" id="{C8F92C59-AE10-8DDA-117E-44894E7FEC8D}"/>
                        </a:ext>
                      </a:extLst>
                    </p:cNvPr>
                    <p:cNvSpPr>
                      <a:spLocks/>
                    </p:cNvSpPr>
                    <p:nvPr/>
                  </p:nvSpPr>
                  <p:spPr bwMode="auto">
                    <a:xfrm>
                      <a:off x="8462963" y="2892059"/>
                      <a:ext cx="350837" cy="336549"/>
                    </a:xfrm>
                    <a:prstGeom prst="callout2">
                      <a:avLst>
                        <a:gd name="adj1" fmla="val 102310"/>
                        <a:gd name="adj2" fmla="val -16201"/>
                        <a:gd name="adj3" fmla="val 102238"/>
                        <a:gd name="adj4" fmla="val -151004"/>
                        <a:gd name="adj5" fmla="val 12795"/>
                        <a:gd name="adj6" fmla="val -271846"/>
                      </a:avLst>
                    </a:prstGeom>
                    <a:noFill/>
                    <a:ln w="12700">
                      <a:solidFill>
                        <a:sysClr val="windowText" lastClr="000000"/>
                      </a:solidFill>
                      <a:miter lim="800000"/>
                      <a:headEnd/>
                      <a:tailEnd/>
                    </a:ln>
                  </p:spPr>
                  <p:txBody>
                    <a:bodyPr/>
                    <a:lstStyle/>
                    <a:p>
                      <a:pPr algn="ctr">
                        <a:buClrTx/>
                        <a:defRPr/>
                      </a:pPr>
                      <a:endParaRPr lang="en-US" sz="1200" dirty="0">
                        <a:solidFill>
                          <a:prstClr val="black"/>
                        </a:solidFill>
                        <a:latin typeface="Calibri"/>
                        <a:ea typeface="ＭＳ Ｐゴシック" pitchFamily="34" charset="-128"/>
                        <a:cs typeface="Times New Roman" pitchFamily="18" charset="0"/>
                      </a:endParaRPr>
                    </a:p>
                  </p:txBody>
                </p:sp>
              </p:grpSp>
            </p:grpSp>
            <p:sp>
              <p:nvSpPr>
                <p:cNvPr id="22" name="Text Box 144">
                  <a:extLst>
                    <a:ext uri="{FF2B5EF4-FFF2-40B4-BE49-F238E27FC236}">
                      <a16:creationId xmlns:a16="http://schemas.microsoft.com/office/drawing/2014/main" id="{B14929F7-7FE4-3A4D-7D3C-8A11AD5A0DCD}"/>
                    </a:ext>
                  </a:extLst>
                </p:cNvPr>
                <p:cNvSpPr txBox="1">
                  <a:spLocks noChangeArrowheads="1"/>
                </p:cNvSpPr>
                <p:nvPr/>
              </p:nvSpPr>
              <p:spPr bwMode="auto">
                <a:xfrm>
                  <a:off x="7118539" y="2357671"/>
                  <a:ext cx="255806" cy="171200"/>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NY</a:t>
                  </a:r>
                </a:p>
              </p:txBody>
            </p:sp>
          </p:grpSp>
          <p:sp>
            <p:nvSpPr>
              <p:cNvPr id="20" name="Text Box 129">
                <a:extLst>
                  <a:ext uri="{FF2B5EF4-FFF2-40B4-BE49-F238E27FC236}">
                    <a16:creationId xmlns:a16="http://schemas.microsoft.com/office/drawing/2014/main" id="{195851AB-F35E-E7F0-7664-ABE391F916B5}"/>
                  </a:ext>
                </a:extLst>
              </p:cNvPr>
              <p:cNvSpPr txBox="1">
                <a:spLocks noChangeArrowheads="1"/>
              </p:cNvSpPr>
              <p:nvPr/>
            </p:nvSpPr>
            <p:spPr bwMode="auto">
              <a:xfrm>
                <a:off x="4810481" y="5286605"/>
                <a:ext cx="209896" cy="141612"/>
              </a:xfrm>
              <a:prstGeom prst="rect">
                <a:avLst/>
              </a:prstGeom>
              <a:noFill/>
              <a:ln w="9525">
                <a:noFill/>
                <a:miter lim="800000"/>
                <a:headEnd/>
                <a:tailEnd/>
              </a:ln>
            </p:spPr>
            <p:txBody>
              <a:bodyPr wrap="none" lIns="0" tIns="0" rIns="0" bIns="0" anchor="ctr"/>
              <a:lstStyle/>
              <a:p>
                <a:pPr algn="ctr">
                  <a:buClrTx/>
                  <a:defRPr/>
                </a:pPr>
                <a:r>
                  <a:rPr lang="en-US" sz="1200" b="1" dirty="0">
                    <a:solidFill>
                      <a:prstClr val="black"/>
                    </a:solidFill>
                    <a:latin typeface="Calibri"/>
                    <a:ea typeface="ＭＳ Ｐゴシック" pitchFamily="34" charset="-128"/>
                    <a:cs typeface="Times New Roman" pitchFamily="18" charset="0"/>
                  </a:rPr>
                  <a:t>LA</a:t>
                </a:r>
              </a:p>
            </p:txBody>
          </p:sp>
        </p:grpSp>
        <p:sp>
          <p:nvSpPr>
            <p:cNvPr id="7" name="Oval 6">
              <a:extLst>
                <a:ext uri="{FF2B5EF4-FFF2-40B4-BE49-F238E27FC236}">
                  <a16:creationId xmlns:a16="http://schemas.microsoft.com/office/drawing/2014/main" id="{A860AC30-41A5-830B-FCEC-24720C87915E}"/>
                </a:ext>
              </a:extLst>
            </p:cNvPr>
            <p:cNvSpPr/>
            <p:nvPr/>
          </p:nvSpPr>
          <p:spPr>
            <a:xfrm>
              <a:off x="6809041" y="2980882"/>
              <a:ext cx="66082" cy="66082"/>
            </a:xfrm>
            <a:prstGeom prst="ellipse">
              <a:avLst/>
            </a:prstGeom>
            <a:solidFill>
              <a:srgbClr val="A7BFC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a:solidFill>
                  <a:prstClr val="white"/>
                </a:solidFill>
                <a:latin typeface="Times New Roman"/>
              </a:endParaRPr>
            </a:p>
          </p:txBody>
        </p:sp>
      </p:grpSp>
      <p:grpSp>
        <p:nvGrpSpPr>
          <p:cNvPr id="35939" name="Group 35938" descr="Seven colors that show illustrate the participants in self-direction. The data from this table is available from a link on this slide.">
            <a:extLst>
              <a:ext uri="{FF2B5EF4-FFF2-40B4-BE49-F238E27FC236}">
                <a16:creationId xmlns:a16="http://schemas.microsoft.com/office/drawing/2014/main" id="{F3BA40C2-B7A9-6DC6-1880-F61B13320316}"/>
              </a:ext>
            </a:extLst>
          </p:cNvPr>
          <p:cNvGrpSpPr/>
          <p:nvPr/>
        </p:nvGrpSpPr>
        <p:grpSpPr>
          <a:xfrm>
            <a:off x="1842355" y="5573256"/>
            <a:ext cx="8703199" cy="1180145"/>
            <a:chOff x="318354" y="5573255"/>
            <a:chExt cx="8703199" cy="1180145"/>
          </a:xfrm>
        </p:grpSpPr>
        <p:sp>
          <p:nvSpPr>
            <p:cNvPr id="35936" name="TextBox 35935">
              <a:extLst>
                <a:ext uri="{FF2B5EF4-FFF2-40B4-BE49-F238E27FC236}">
                  <a16:creationId xmlns:a16="http://schemas.microsoft.com/office/drawing/2014/main" id="{72727D9F-A111-43EC-A5AE-FB4DD7337700}"/>
                </a:ext>
              </a:extLst>
            </p:cNvPr>
            <p:cNvSpPr txBox="1"/>
            <p:nvPr/>
          </p:nvSpPr>
          <p:spPr>
            <a:xfrm>
              <a:off x="7217533" y="5573255"/>
              <a:ext cx="1804020" cy="276999"/>
            </a:xfrm>
            <a:prstGeom prst="rect">
              <a:avLst/>
            </a:prstGeom>
            <a:noFill/>
          </p:spPr>
          <p:txBody>
            <a:bodyPr wrap="none" rtlCol="0">
              <a:spAutoFit/>
            </a:bodyPr>
            <a:lstStyle/>
            <a:p>
              <a:pPr>
                <a:buClrTx/>
                <a:defRPr/>
              </a:pPr>
              <a:r>
                <a:rPr lang="en-US" sz="1200" kern="1200" dirty="0">
                  <a:solidFill>
                    <a:prstClr val="black"/>
                  </a:solidFill>
                  <a:latin typeface="Calibri" panose="020F0502020204030204" pitchFamily="34" charset="0"/>
                  <a:ea typeface="+mn-ea"/>
                  <a:cs typeface="Calibri" panose="020F0502020204030204" pitchFamily="34" charset="0"/>
                </a:rPr>
                <a:t>Over 700,000 participants</a:t>
              </a:r>
            </a:p>
          </p:txBody>
        </p:sp>
        <p:grpSp>
          <p:nvGrpSpPr>
            <p:cNvPr id="35938" name="Group 35937">
              <a:extLst>
                <a:ext uri="{FF2B5EF4-FFF2-40B4-BE49-F238E27FC236}">
                  <a16:creationId xmlns:a16="http://schemas.microsoft.com/office/drawing/2014/main" id="{3A249113-54A9-A1FB-B76B-0F2BD053C5CF}"/>
                </a:ext>
              </a:extLst>
            </p:cNvPr>
            <p:cNvGrpSpPr/>
            <p:nvPr/>
          </p:nvGrpSpPr>
          <p:grpSpPr>
            <a:xfrm>
              <a:off x="318354" y="5574522"/>
              <a:ext cx="6899179" cy="1178878"/>
              <a:chOff x="318354" y="5574522"/>
              <a:chExt cx="6899179" cy="1178878"/>
            </a:xfrm>
          </p:grpSpPr>
          <p:grpSp>
            <p:nvGrpSpPr>
              <p:cNvPr id="35937" name="Group 35936">
                <a:extLst>
                  <a:ext uri="{FF2B5EF4-FFF2-40B4-BE49-F238E27FC236}">
                    <a16:creationId xmlns:a16="http://schemas.microsoft.com/office/drawing/2014/main" id="{7CF737F1-8DF3-C6F1-45E6-079F4362BF84}"/>
                  </a:ext>
                </a:extLst>
              </p:cNvPr>
              <p:cNvGrpSpPr/>
              <p:nvPr/>
            </p:nvGrpSpPr>
            <p:grpSpPr>
              <a:xfrm>
                <a:off x="318354" y="5574522"/>
                <a:ext cx="6899179" cy="1178878"/>
                <a:chOff x="318354" y="5574522"/>
                <a:chExt cx="6899179" cy="1178878"/>
              </a:xfrm>
            </p:grpSpPr>
            <p:grpSp>
              <p:nvGrpSpPr>
                <p:cNvPr id="18" name="Group 17">
                  <a:extLst>
                    <a:ext uri="{FF2B5EF4-FFF2-40B4-BE49-F238E27FC236}">
                      <a16:creationId xmlns:a16="http://schemas.microsoft.com/office/drawing/2014/main" id="{F7FEB719-C549-9A89-9FC1-AA590E14DB28}"/>
                    </a:ext>
                  </a:extLst>
                </p:cNvPr>
                <p:cNvGrpSpPr/>
                <p:nvPr/>
              </p:nvGrpSpPr>
              <p:grpSpPr>
                <a:xfrm>
                  <a:off x="318354" y="5574522"/>
                  <a:ext cx="6680410" cy="602478"/>
                  <a:chOff x="1198402" y="5746049"/>
                  <a:chExt cx="6680410" cy="602478"/>
                </a:xfrm>
              </p:grpSpPr>
              <p:sp>
                <p:nvSpPr>
                  <p:cNvPr id="6" name="Rectangle 5">
                    <a:extLst>
                      <a:ext uri="{FF2B5EF4-FFF2-40B4-BE49-F238E27FC236}">
                        <a16:creationId xmlns:a16="http://schemas.microsoft.com/office/drawing/2014/main" id="{E7B3663E-AF87-1AF8-FED9-7A2748BF583C}"/>
                      </a:ext>
                    </a:extLst>
                  </p:cNvPr>
                  <p:cNvSpPr/>
                  <p:nvPr/>
                </p:nvSpPr>
                <p:spPr>
                  <a:xfrm>
                    <a:off x="1198402" y="5773542"/>
                    <a:ext cx="152400" cy="191237"/>
                  </a:xfrm>
                  <a:prstGeom prst="rect">
                    <a:avLst/>
                  </a:prstGeom>
                  <a:solidFill>
                    <a:srgbClr val="E8EF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dirty="0">
                      <a:solidFill>
                        <a:prstClr val="white"/>
                      </a:solidFill>
                      <a:latin typeface="Times New Roman"/>
                    </a:endParaRPr>
                  </a:p>
                </p:txBody>
              </p:sp>
              <p:sp>
                <p:nvSpPr>
                  <p:cNvPr id="9" name="TextBox 8">
                    <a:extLst>
                      <a:ext uri="{FF2B5EF4-FFF2-40B4-BE49-F238E27FC236}">
                        <a16:creationId xmlns:a16="http://schemas.microsoft.com/office/drawing/2014/main" id="{ACAF84E8-ED8B-5729-C08A-90D5F4CCAF51}"/>
                      </a:ext>
                    </a:extLst>
                  </p:cNvPr>
                  <p:cNvSpPr txBox="1"/>
                  <p:nvPr/>
                </p:nvSpPr>
                <p:spPr>
                  <a:xfrm>
                    <a:off x="1350802" y="5746049"/>
                    <a:ext cx="1930528" cy="276999"/>
                  </a:xfrm>
                  <a:prstGeom prst="rect">
                    <a:avLst/>
                  </a:prstGeom>
                  <a:noFill/>
                </p:spPr>
                <p:txBody>
                  <a:bodyPr wrap="none" rtlCol="0">
                    <a:spAutoFit/>
                  </a:bodyPr>
                  <a:lstStyle/>
                  <a:p>
                    <a:pPr>
                      <a:buClrTx/>
                      <a:defRPr/>
                    </a:pPr>
                    <a:r>
                      <a:rPr lang="en-US" sz="1200" kern="1200" dirty="0">
                        <a:solidFill>
                          <a:prstClr val="black"/>
                        </a:solidFill>
                        <a:latin typeface="Calibri" panose="020F0502020204030204" pitchFamily="34" charset="0"/>
                        <a:ea typeface="+mn-ea"/>
                        <a:cs typeface="Calibri" panose="020F0502020204030204" pitchFamily="34" charset="0"/>
                      </a:rPr>
                      <a:t>Less than 1,000 participants</a:t>
                    </a:r>
                  </a:p>
                </p:txBody>
              </p:sp>
              <p:sp>
                <p:nvSpPr>
                  <p:cNvPr id="10" name="Rectangle 9">
                    <a:extLst>
                      <a:ext uri="{FF2B5EF4-FFF2-40B4-BE49-F238E27FC236}">
                        <a16:creationId xmlns:a16="http://schemas.microsoft.com/office/drawing/2014/main" id="{4BEFAF20-41FA-5DF4-B65C-32CF26E44007}"/>
                      </a:ext>
                    </a:extLst>
                  </p:cNvPr>
                  <p:cNvSpPr/>
                  <p:nvPr/>
                </p:nvSpPr>
                <p:spPr>
                  <a:xfrm>
                    <a:off x="1198402" y="6073604"/>
                    <a:ext cx="152400" cy="191237"/>
                  </a:xfrm>
                  <a:prstGeom prst="rect">
                    <a:avLst/>
                  </a:prstGeom>
                  <a:solidFill>
                    <a:srgbClr val="A7BFC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dirty="0">
                      <a:solidFill>
                        <a:prstClr val="white"/>
                      </a:solidFill>
                      <a:latin typeface="Times New Roman"/>
                    </a:endParaRPr>
                  </a:p>
                </p:txBody>
              </p:sp>
              <p:sp>
                <p:nvSpPr>
                  <p:cNvPr id="11" name="TextBox 10">
                    <a:extLst>
                      <a:ext uri="{FF2B5EF4-FFF2-40B4-BE49-F238E27FC236}">
                        <a16:creationId xmlns:a16="http://schemas.microsoft.com/office/drawing/2014/main" id="{13AF450C-990B-C13E-44D2-B71211CC0A68}"/>
                      </a:ext>
                    </a:extLst>
                  </p:cNvPr>
                  <p:cNvSpPr txBox="1"/>
                  <p:nvPr/>
                </p:nvSpPr>
                <p:spPr>
                  <a:xfrm>
                    <a:off x="1350802" y="6071528"/>
                    <a:ext cx="1811906" cy="276999"/>
                  </a:xfrm>
                  <a:prstGeom prst="rect">
                    <a:avLst/>
                  </a:prstGeom>
                  <a:noFill/>
                </p:spPr>
                <p:txBody>
                  <a:bodyPr wrap="none" rtlCol="0">
                    <a:spAutoFit/>
                  </a:bodyPr>
                  <a:lstStyle/>
                  <a:p>
                    <a:pPr>
                      <a:buClrTx/>
                      <a:defRPr/>
                    </a:pPr>
                    <a:r>
                      <a:rPr lang="en-US" sz="1200" kern="1200" dirty="0">
                        <a:solidFill>
                          <a:prstClr val="black"/>
                        </a:solidFill>
                        <a:latin typeface="Calibri" panose="020F0502020204030204" pitchFamily="34" charset="0"/>
                        <a:ea typeface="+mn-ea"/>
                        <a:cs typeface="Calibri" panose="020F0502020204030204" pitchFamily="34" charset="0"/>
                      </a:rPr>
                      <a:t>1,000 – 4,999 participants</a:t>
                    </a:r>
                  </a:p>
                </p:txBody>
              </p:sp>
              <p:sp>
                <p:nvSpPr>
                  <p:cNvPr id="12" name="Rectangle 11">
                    <a:extLst>
                      <a:ext uri="{FF2B5EF4-FFF2-40B4-BE49-F238E27FC236}">
                        <a16:creationId xmlns:a16="http://schemas.microsoft.com/office/drawing/2014/main" id="{76B14B19-01B5-3B33-9111-5BBDD69F5EE4}"/>
                      </a:ext>
                    </a:extLst>
                  </p:cNvPr>
                  <p:cNvSpPr/>
                  <p:nvPr/>
                </p:nvSpPr>
                <p:spPr>
                  <a:xfrm>
                    <a:off x="5858400" y="5781882"/>
                    <a:ext cx="152400" cy="191237"/>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dirty="0">
                      <a:solidFill>
                        <a:prstClr val="white"/>
                      </a:solidFill>
                      <a:latin typeface="Times New Roman"/>
                    </a:endParaRPr>
                  </a:p>
                </p:txBody>
              </p:sp>
              <p:sp>
                <p:nvSpPr>
                  <p:cNvPr id="13" name="TextBox 12">
                    <a:extLst>
                      <a:ext uri="{FF2B5EF4-FFF2-40B4-BE49-F238E27FC236}">
                        <a16:creationId xmlns:a16="http://schemas.microsoft.com/office/drawing/2014/main" id="{CE8F71DE-FEC4-64DA-7595-8D7DECA5C077}"/>
                      </a:ext>
                    </a:extLst>
                  </p:cNvPr>
                  <p:cNvSpPr txBox="1"/>
                  <p:nvPr/>
                </p:nvSpPr>
                <p:spPr>
                  <a:xfrm>
                    <a:off x="6010800" y="5754389"/>
                    <a:ext cx="1868012" cy="276999"/>
                  </a:xfrm>
                  <a:prstGeom prst="rect">
                    <a:avLst/>
                  </a:prstGeom>
                  <a:noFill/>
                </p:spPr>
                <p:txBody>
                  <a:bodyPr wrap="none" rtlCol="0">
                    <a:spAutoFit/>
                  </a:bodyPr>
                  <a:lstStyle/>
                  <a:p>
                    <a:pPr>
                      <a:buClrTx/>
                      <a:defRPr/>
                    </a:pPr>
                    <a:r>
                      <a:rPr lang="en-US" sz="1200" kern="1200" dirty="0">
                        <a:solidFill>
                          <a:prstClr val="black"/>
                        </a:solidFill>
                        <a:latin typeface="Calibri" panose="020F0502020204030204" pitchFamily="34" charset="0"/>
                        <a:ea typeface="+mn-ea"/>
                        <a:cs typeface="Calibri" panose="020F0502020204030204" pitchFamily="34" charset="0"/>
                      </a:rPr>
                      <a:t>30,000-70,000 participants</a:t>
                    </a:r>
                  </a:p>
                </p:txBody>
              </p:sp>
              <p:sp>
                <p:nvSpPr>
                  <p:cNvPr id="14" name="Rectangle 13">
                    <a:extLst>
                      <a:ext uri="{FF2B5EF4-FFF2-40B4-BE49-F238E27FC236}">
                        <a16:creationId xmlns:a16="http://schemas.microsoft.com/office/drawing/2014/main" id="{737B4D22-F478-8157-506B-FD824A3AF7F5}"/>
                      </a:ext>
                    </a:extLst>
                  </p:cNvPr>
                  <p:cNvSpPr/>
                  <p:nvPr/>
                </p:nvSpPr>
                <p:spPr>
                  <a:xfrm>
                    <a:off x="3513275" y="5775618"/>
                    <a:ext cx="152400" cy="191237"/>
                  </a:xfrm>
                  <a:prstGeom prst="rect">
                    <a:avLst/>
                  </a:prstGeom>
                  <a:solidFill>
                    <a:srgbClr val="D0E9C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dirty="0">
                      <a:solidFill>
                        <a:prstClr val="white"/>
                      </a:solidFill>
                      <a:latin typeface="Times New Roman"/>
                    </a:endParaRPr>
                  </a:p>
                </p:txBody>
              </p:sp>
              <p:sp>
                <p:nvSpPr>
                  <p:cNvPr id="15" name="TextBox 14">
                    <a:extLst>
                      <a:ext uri="{FF2B5EF4-FFF2-40B4-BE49-F238E27FC236}">
                        <a16:creationId xmlns:a16="http://schemas.microsoft.com/office/drawing/2014/main" id="{88E8A7F9-7F13-C3F7-46B6-390897DEF2F7}"/>
                      </a:ext>
                    </a:extLst>
                  </p:cNvPr>
                  <p:cNvSpPr txBox="1"/>
                  <p:nvPr/>
                </p:nvSpPr>
                <p:spPr>
                  <a:xfrm>
                    <a:off x="3665675" y="5773542"/>
                    <a:ext cx="1710918" cy="276999"/>
                  </a:xfrm>
                  <a:prstGeom prst="rect">
                    <a:avLst/>
                  </a:prstGeom>
                  <a:noFill/>
                </p:spPr>
                <p:txBody>
                  <a:bodyPr wrap="none" rtlCol="0">
                    <a:spAutoFit/>
                  </a:bodyPr>
                  <a:lstStyle/>
                  <a:p>
                    <a:pPr>
                      <a:buClrTx/>
                      <a:defRPr/>
                    </a:pPr>
                    <a:r>
                      <a:rPr lang="en-US" sz="1200" kern="1200" dirty="0">
                        <a:solidFill>
                          <a:prstClr val="black"/>
                        </a:solidFill>
                        <a:latin typeface="Calibri" panose="020F0502020204030204" pitchFamily="34" charset="0"/>
                        <a:ea typeface="+mn-ea"/>
                        <a:cs typeface="Calibri" panose="020F0502020204030204" pitchFamily="34" charset="0"/>
                      </a:rPr>
                      <a:t>5,000-9,999 participants</a:t>
                    </a:r>
                  </a:p>
                </p:txBody>
              </p:sp>
              <p:sp>
                <p:nvSpPr>
                  <p:cNvPr id="16" name="Rectangle 15">
                    <a:extLst>
                      <a:ext uri="{FF2B5EF4-FFF2-40B4-BE49-F238E27FC236}">
                        <a16:creationId xmlns:a16="http://schemas.microsoft.com/office/drawing/2014/main" id="{36299526-66D6-FE83-4225-27F144970DD9}"/>
                      </a:ext>
                    </a:extLst>
                  </p:cNvPr>
                  <p:cNvSpPr/>
                  <p:nvPr/>
                </p:nvSpPr>
                <p:spPr>
                  <a:xfrm>
                    <a:off x="3504727" y="6097553"/>
                    <a:ext cx="152400" cy="191237"/>
                  </a:xfrm>
                  <a:prstGeom prst="rect">
                    <a:avLst/>
                  </a:prstGeom>
                  <a:solidFill>
                    <a:srgbClr val="F6CCA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dirty="0">
                      <a:solidFill>
                        <a:prstClr val="white"/>
                      </a:solidFill>
                      <a:latin typeface="Times New Roman"/>
                    </a:endParaRPr>
                  </a:p>
                </p:txBody>
              </p:sp>
              <p:sp>
                <p:nvSpPr>
                  <p:cNvPr id="17" name="TextBox 16">
                    <a:extLst>
                      <a:ext uri="{FF2B5EF4-FFF2-40B4-BE49-F238E27FC236}">
                        <a16:creationId xmlns:a16="http://schemas.microsoft.com/office/drawing/2014/main" id="{9662E53E-9779-0E81-D702-AE55E523F873}"/>
                      </a:ext>
                    </a:extLst>
                  </p:cNvPr>
                  <p:cNvSpPr txBox="1"/>
                  <p:nvPr/>
                </p:nvSpPr>
                <p:spPr>
                  <a:xfrm>
                    <a:off x="3657127" y="6070060"/>
                    <a:ext cx="1868012" cy="276999"/>
                  </a:xfrm>
                  <a:prstGeom prst="rect">
                    <a:avLst/>
                  </a:prstGeom>
                  <a:noFill/>
                </p:spPr>
                <p:txBody>
                  <a:bodyPr wrap="none" rtlCol="0">
                    <a:spAutoFit/>
                  </a:bodyPr>
                  <a:lstStyle/>
                  <a:p>
                    <a:pPr>
                      <a:buClrTx/>
                      <a:defRPr/>
                    </a:pPr>
                    <a:r>
                      <a:rPr lang="en-US" sz="1200" kern="1200" dirty="0">
                        <a:solidFill>
                          <a:prstClr val="black"/>
                        </a:solidFill>
                        <a:latin typeface="Calibri" panose="020F0502020204030204" pitchFamily="34" charset="0"/>
                        <a:ea typeface="+mn-ea"/>
                        <a:cs typeface="Calibri" panose="020F0502020204030204" pitchFamily="34" charset="0"/>
                      </a:rPr>
                      <a:t>10,000-29,999 participants</a:t>
                    </a:r>
                  </a:p>
                </p:txBody>
              </p:sp>
            </p:grpSp>
            <p:sp>
              <p:nvSpPr>
                <p:cNvPr id="8" name="TextBox 7">
                  <a:extLst>
                    <a:ext uri="{FF2B5EF4-FFF2-40B4-BE49-F238E27FC236}">
                      <a16:creationId xmlns:a16="http://schemas.microsoft.com/office/drawing/2014/main" id="{6BDAA2AF-4C38-AA14-B6FE-34C1C3B30F5D}"/>
                    </a:ext>
                  </a:extLst>
                </p:cNvPr>
                <p:cNvSpPr txBox="1"/>
                <p:nvPr/>
              </p:nvSpPr>
              <p:spPr>
                <a:xfrm>
                  <a:off x="5134286" y="5896362"/>
                  <a:ext cx="1804020" cy="276999"/>
                </a:xfrm>
                <a:prstGeom prst="rect">
                  <a:avLst/>
                </a:prstGeom>
                <a:noFill/>
              </p:spPr>
              <p:txBody>
                <a:bodyPr wrap="none" rtlCol="0">
                  <a:spAutoFit/>
                </a:bodyPr>
                <a:lstStyle/>
                <a:p>
                  <a:pPr>
                    <a:buClrTx/>
                    <a:defRPr/>
                  </a:pPr>
                  <a:r>
                    <a:rPr lang="en-US" sz="1200" kern="1200" dirty="0">
                      <a:solidFill>
                        <a:prstClr val="black"/>
                      </a:solidFill>
                      <a:latin typeface="Calibri" panose="020F0502020204030204" pitchFamily="34" charset="0"/>
                      <a:ea typeface="+mn-ea"/>
                      <a:cs typeface="Calibri" panose="020F0502020204030204" pitchFamily="34" charset="0"/>
                    </a:rPr>
                    <a:t>Over 100,000 participants</a:t>
                  </a:r>
                </a:p>
              </p:txBody>
            </p:sp>
            <p:sp>
              <p:nvSpPr>
                <p:cNvPr id="35935" name="Rectangle 35934">
                  <a:extLst>
                    <a:ext uri="{FF2B5EF4-FFF2-40B4-BE49-F238E27FC236}">
                      <a16:creationId xmlns:a16="http://schemas.microsoft.com/office/drawing/2014/main" id="{7E35DB18-3D54-14D0-2310-372BA96C4B27}"/>
                    </a:ext>
                  </a:extLst>
                </p:cNvPr>
                <p:cNvSpPr/>
                <p:nvPr/>
              </p:nvSpPr>
              <p:spPr>
                <a:xfrm>
                  <a:off x="7065133" y="5600748"/>
                  <a:ext cx="152400" cy="191237"/>
                </a:xfrm>
                <a:prstGeom prst="rect">
                  <a:avLst/>
                </a:prstGeom>
                <a:solidFill>
                  <a:srgbClr val="E9803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dirty="0">
                    <a:solidFill>
                      <a:prstClr val="white"/>
                    </a:solidFill>
                    <a:latin typeface="Times New Roman"/>
                  </a:endParaRPr>
                </a:p>
              </p:txBody>
            </p:sp>
            <p:sp>
              <p:nvSpPr>
                <p:cNvPr id="35934" name="TextBox 35933">
                  <a:hlinkClick r:id="rId4"/>
                  <a:extLst>
                    <a:ext uri="{FF2B5EF4-FFF2-40B4-BE49-F238E27FC236}">
                      <a16:creationId xmlns:a16="http://schemas.microsoft.com/office/drawing/2014/main" id="{5DF3E15C-ACF9-9B3C-0916-F11DE9CB50C1}"/>
                    </a:ext>
                  </a:extLst>
                </p:cNvPr>
                <p:cNvSpPr txBox="1"/>
                <p:nvPr/>
              </p:nvSpPr>
              <p:spPr>
                <a:xfrm>
                  <a:off x="1060336" y="6476401"/>
                  <a:ext cx="3379195" cy="276999"/>
                </a:xfrm>
                <a:prstGeom prst="rect">
                  <a:avLst/>
                </a:prstGeom>
                <a:noFill/>
              </p:spPr>
              <p:txBody>
                <a:bodyPr wrap="none" lIns="91440" tIns="45720" rIns="91440" bIns="45720" rtlCol="0" anchor="t">
                  <a:spAutoFit/>
                </a:bodyPr>
                <a:lstStyle/>
                <a:p>
                  <a:pPr>
                    <a:buClrTx/>
                    <a:defRPr/>
                  </a:pPr>
                  <a:r>
                    <a:rPr lang="en-US" sz="1200" i="1" kern="1200" dirty="0">
                      <a:solidFill>
                        <a:prstClr val="black"/>
                      </a:solidFill>
                      <a:latin typeface="Calibri" panose="020F0502020204030204" pitchFamily="34" charset="0"/>
                      <a:ea typeface="+mn-ea"/>
                      <a:cs typeface="Calibri" panose="020F0502020204030204" pitchFamily="34" charset="0"/>
                    </a:rPr>
                    <a:t>Data source: </a:t>
                  </a:r>
                  <a:r>
                    <a:rPr lang="en-US" sz="1200" i="1" kern="1200" dirty="0">
                      <a:solidFill>
                        <a:prstClr val="black"/>
                      </a:solidFill>
                      <a:latin typeface="Calibri" panose="020F0502020204030204" pitchFamily="34" charset="0"/>
                      <a:ea typeface="+mn-ea"/>
                      <a:cs typeface="Calibri" panose="020F0502020204030204" pitchFamily="34" charset="0"/>
                      <a:hlinkClick r:id="rId4"/>
                    </a:rPr>
                    <a:t>2023 Self-Direction National Inventory</a:t>
                  </a:r>
                  <a:endParaRPr lang="en-US" sz="1200" i="1" kern="1200" dirty="0">
                    <a:solidFill>
                      <a:prstClr val="black"/>
                    </a:solidFill>
                    <a:latin typeface="Calibri" panose="020F0502020204030204" pitchFamily="34" charset="0"/>
                    <a:ea typeface="+mn-ea"/>
                    <a:cs typeface="Calibri" panose="020F0502020204030204" pitchFamily="34" charset="0"/>
                  </a:endParaRPr>
                </a:p>
              </p:txBody>
            </p:sp>
          </p:grpSp>
          <p:sp>
            <p:nvSpPr>
              <p:cNvPr id="4" name="Rectangle 3">
                <a:extLst>
                  <a:ext uri="{FF2B5EF4-FFF2-40B4-BE49-F238E27FC236}">
                    <a16:creationId xmlns:a16="http://schemas.microsoft.com/office/drawing/2014/main" id="{F7F28008-AD60-83C6-C303-3F89CA4ACB06}"/>
                  </a:ext>
                </a:extLst>
              </p:cNvPr>
              <p:cNvSpPr/>
              <p:nvPr/>
            </p:nvSpPr>
            <p:spPr>
              <a:xfrm>
                <a:off x="4981886" y="5923855"/>
                <a:ext cx="152400" cy="191237"/>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en-US" sz="1800" kern="1200" dirty="0">
                  <a:solidFill>
                    <a:prstClr val="white"/>
                  </a:solidFill>
                  <a:latin typeface="Times New Roman"/>
                </a:endParaRPr>
              </a:p>
            </p:txBody>
          </p:sp>
        </p:grpSp>
      </p:grpSp>
    </p:spTree>
    <p:custDataLst>
      <p:tags r:id="rId1"/>
    </p:custDataLst>
    <p:extLst>
      <p:ext uri="{BB962C8B-B14F-4D97-AF65-F5344CB8AC3E}">
        <p14:creationId xmlns:p14="http://schemas.microsoft.com/office/powerpoint/2010/main" val="332531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Continuum of Self-Direction</a:t>
            </a:r>
          </a:p>
        </p:txBody>
      </p:sp>
      <p:graphicFrame>
        <p:nvGraphicFramePr>
          <p:cNvPr id="3" name="Content Placeholder 2" descr="Grey arrow"/>
          <p:cNvGraphicFramePr>
            <a:graphicFrameLocks noGrp="1"/>
          </p:cNvGraphicFramePr>
          <p:nvPr>
            <p:ph idx="1"/>
            <p:extLst>
              <p:ext uri="{D42A27DB-BD31-4B8C-83A1-F6EECF244321}">
                <p14:modId xmlns:p14="http://schemas.microsoft.com/office/powerpoint/2010/main" val="2551591503"/>
              </p:ext>
            </p:extLst>
          </p:nvPr>
        </p:nvGraphicFramePr>
        <p:xfrm>
          <a:off x="1981200" y="806246"/>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3">
            <a:extLst>
              <a:ext uri="{FF2B5EF4-FFF2-40B4-BE49-F238E27FC236}">
                <a16:creationId xmlns:a16="http://schemas.microsoft.com/office/drawing/2014/main" id="{E50E25F0-CEB4-54EA-54B9-188FABEFAEFB}"/>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11</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03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992236" y="244840"/>
            <a:ext cx="8229600" cy="1406414"/>
          </a:xfrm>
        </p:spPr>
        <p:txBody>
          <a:bodyPr/>
          <a:lstStyle/>
          <a:p>
            <a:r>
              <a:rPr lang="en-US" altLang="en-US" dirty="0"/>
              <a:t>Self-Direction Program Components</a:t>
            </a:r>
          </a:p>
        </p:txBody>
      </p:sp>
      <p:sp>
        <p:nvSpPr>
          <p:cNvPr id="2" name="Slide Number Placeholder 3">
            <a:extLst>
              <a:ext uri="{FF2B5EF4-FFF2-40B4-BE49-F238E27FC236}">
                <a16:creationId xmlns:a16="http://schemas.microsoft.com/office/drawing/2014/main" id="{934D8B5A-C563-20CE-DBD7-701E221117C1}"/>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12</a:t>
            </a:fld>
            <a:endParaRPr lang="en-US" sz="1400" dirty="0">
              <a:latin typeface="Calibri" panose="020F0502020204030204" pitchFamily="34" charset="0"/>
              <a:cs typeface="Calibri" panose="020F0502020204030204" pitchFamily="34" charset="0"/>
            </a:endParaRPr>
          </a:p>
        </p:txBody>
      </p:sp>
      <p:grpSp>
        <p:nvGrpSpPr>
          <p:cNvPr id="5" name="Group 4" descr="Image of a cartoon woman in a wheelchair with text:&#10;Person Self-Directing (Participant)&#10;Manages and directs services &#10;and supports, including being &#10;the employer">
            <a:extLst>
              <a:ext uri="{FF2B5EF4-FFF2-40B4-BE49-F238E27FC236}">
                <a16:creationId xmlns:a16="http://schemas.microsoft.com/office/drawing/2014/main" id="{243DF9C9-FE78-D93E-90D5-3A2D84861D5A}"/>
              </a:ext>
            </a:extLst>
          </p:cNvPr>
          <p:cNvGrpSpPr/>
          <p:nvPr/>
        </p:nvGrpSpPr>
        <p:grpSpPr>
          <a:xfrm>
            <a:off x="1983023" y="901715"/>
            <a:ext cx="6617992" cy="3249450"/>
            <a:chOff x="1983023" y="901715"/>
            <a:chExt cx="6617992" cy="3249450"/>
          </a:xfrm>
        </p:grpSpPr>
        <p:sp>
          <p:nvSpPr>
            <p:cNvPr id="9" name="TextBox 8">
              <a:extLst>
                <a:ext uri="{FF2B5EF4-FFF2-40B4-BE49-F238E27FC236}">
                  <a16:creationId xmlns:a16="http://schemas.microsoft.com/office/drawing/2014/main" id="{399AE45C-180C-09D2-0177-C84F523324D8}"/>
                </a:ext>
                <a:ext uri="{C183D7F6-B498-43B3-948B-1728B52AA6E4}">
                  <adec:decorative xmlns:adec="http://schemas.microsoft.com/office/drawing/2017/decorative" val="0"/>
                </a:ext>
              </a:extLst>
            </p:cNvPr>
            <p:cNvSpPr txBox="1"/>
            <p:nvPr/>
          </p:nvSpPr>
          <p:spPr>
            <a:xfrm>
              <a:off x="1983023" y="1348488"/>
              <a:ext cx="3686783" cy="1200329"/>
            </a:xfrm>
            <a:prstGeom prst="rect">
              <a:avLst/>
            </a:prstGeom>
            <a:noFill/>
          </p:spPr>
          <p:txBody>
            <a:bodyPr wrap="square" rtlCol="0">
              <a:spAutoFit/>
            </a:bodyPr>
            <a:lstStyle/>
            <a:p>
              <a:r>
                <a:rPr lang="en-US" sz="1800" b="1" dirty="0">
                  <a:solidFill>
                    <a:srgbClr val="006F7D"/>
                  </a:solidFill>
                  <a:latin typeface="Calibri" panose="020F0502020204030204" pitchFamily="34" charset="0"/>
                  <a:cs typeface="Calibri" panose="020F0502020204030204" pitchFamily="34" charset="0"/>
                </a:rPr>
                <a:t>Person Self-Directing (Participant)</a:t>
              </a:r>
            </a:p>
            <a:p>
              <a:r>
                <a:rPr lang="en-US" sz="1800" dirty="0">
                  <a:solidFill>
                    <a:schemeClr val="tx1">
                      <a:lumMod val="65000"/>
                      <a:lumOff val="35000"/>
                    </a:schemeClr>
                  </a:solidFill>
                  <a:latin typeface="Calibri" panose="020F0502020204030204" pitchFamily="34" charset="0"/>
                  <a:cs typeface="Calibri" panose="020F0502020204030204" pitchFamily="34" charset="0"/>
                </a:rPr>
                <a:t>Manages and directs services </a:t>
              </a:r>
            </a:p>
            <a:p>
              <a:r>
                <a:rPr lang="en-US" sz="1800" dirty="0">
                  <a:solidFill>
                    <a:schemeClr val="tx1">
                      <a:lumMod val="65000"/>
                      <a:lumOff val="35000"/>
                    </a:schemeClr>
                  </a:solidFill>
                  <a:latin typeface="Calibri" panose="020F0502020204030204" pitchFamily="34" charset="0"/>
                  <a:cs typeface="Calibri" panose="020F0502020204030204" pitchFamily="34" charset="0"/>
                </a:rPr>
                <a:t>and supports, including being </a:t>
              </a:r>
            </a:p>
            <a:p>
              <a:r>
                <a:rPr lang="en-US" sz="1800" dirty="0">
                  <a:solidFill>
                    <a:schemeClr val="tx1">
                      <a:lumMod val="65000"/>
                      <a:lumOff val="35000"/>
                    </a:schemeClr>
                  </a:solidFill>
                  <a:latin typeface="Calibri" panose="020F0502020204030204" pitchFamily="34" charset="0"/>
                  <a:cs typeface="Calibri" panose="020F0502020204030204" pitchFamily="34" charset="0"/>
                </a:rPr>
                <a:t>the employer</a:t>
              </a:r>
            </a:p>
          </p:txBody>
        </p:sp>
        <p:pic>
          <p:nvPicPr>
            <p:cNvPr id="4" name="Picture 3" descr="A person sitting in a wheelchair&#10;&#10;">
              <a:extLst>
                <a:ext uri="{FF2B5EF4-FFF2-40B4-BE49-F238E27FC236}">
                  <a16:creationId xmlns:a16="http://schemas.microsoft.com/office/drawing/2014/main" id="{35FC4091-1AF9-13B8-4AC4-9DD655533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565" y="901715"/>
              <a:ext cx="3249450" cy="3249450"/>
            </a:xfrm>
            <a:prstGeom prst="rect">
              <a:avLst/>
            </a:prstGeom>
          </p:spPr>
        </p:pic>
      </p:grpSp>
      <p:grpSp>
        <p:nvGrpSpPr>
          <p:cNvPr id="6" name="Group 5" descr="Text box reading Information &amp; Assistance (I&amp;A)&#10;Provides guidance and resources on all aspects of self-direction, including support and encouragement and text box reading Financial Management Services (FMS) Entity&#10;Supporting the regulatory and financial responsibilities of the self-directing participant connected by a cartoon image of two people holding gears.">
            <a:extLst>
              <a:ext uri="{FF2B5EF4-FFF2-40B4-BE49-F238E27FC236}">
                <a16:creationId xmlns:a16="http://schemas.microsoft.com/office/drawing/2014/main" id="{89588B8A-4ADC-ADC1-0455-259FE8D15644}"/>
              </a:ext>
            </a:extLst>
          </p:cNvPr>
          <p:cNvGrpSpPr/>
          <p:nvPr/>
        </p:nvGrpSpPr>
        <p:grpSpPr>
          <a:xfrm>
            <a:off x="1858753" y="3556595"/>
            <a:ext cx="8809247" cy="2841523"/>
            <a:chOff x="1858753" y="3556595"/>
            <a:chExt cx="8809247" cy="2841523"/>
          </a:xfrm>
        </p:grpSpPr>
        <p:sp>
          <p:nvSpPr>
            <p:cNvPr id="11" name="TextBox 10">
              <a:extLst>
                <a:ext uri="{FF2B5EF4-FFF2-40B4-BE49-F238E27FC236}">
                  <a16:creationId xmlns:a16="http://schemas.microsoft.com/office/drawing/2014/main" id="{2DBA03CE-B7BD-0635-17DA-62D068389068}"/>
                </a:ext>
              </a:extLst>
            </p:cNvPr>
            <p:cNvSpPr txBox="1"/>
            <p:nvPr/>
          </p:nvSpPr>
          <p:spPr>
            <a:xfrm>
              <a:off x="1858753" y="4022550"/>
              <a:ext cx="2841523" cy="2031325"/>
            </a:xfrm>
            <a:prstGeom prst="rect">
              <a:avLst/>
            </a:prstGeom>
            <a:noFill/>
          </p:spPr>
          <p:txBody>
            <a:bodyPr wrap="square" rtlCol="0">
              <a:spAutoFit/>
            </a:bodyPr>
            <a:lstStyle/>
            <a:p>
              <a:r>
                <a:rPr lang="en-US" sz="1800" b="1" dirty="0">
                  <a:solidFill>
                    <a:srgbClr val="006F7D"/>
                  </a:solidFill>
                  <a:latin typeface="Calibri" panose="020F0502020204030204" pitchFamily="34" charset="0"/>
                  <a:cs typeface="Calibri" panose="020F0502020204030204" pitchFamily="34" charset="0"/>
                </a:rPr>
                <a:t>Information &amp; Assistance (I&amp;A)</a:t>
              </a:r>
            </a:p>
            <a:p>
              <a:r>
                <a:rPr lang="en-US" sz="1800" dirty="0">
                  <a:solidFill>
                    <a:schemeClr val="tx1">
                      <a:lumMod val="65000"/>
                      <a:lumOff val="35000"/>
                    </a:schemeClr>
                  </a:solidFill>
                  <a:latin typeface="Calibri" panose="020F0502020204030204" pitchFamily="34" charset="0"/>
                  <a:cs typeface="Calibri" panose="020F0502020204030204" pitchFamily="34" charset="0"/>
                </a:rPr>
                <a:t>Provides guidance and resources on all aspects of self-direction, including support and encouragement</a:t>
              </a:r>
            </a:p>
          </p:txBody>
        </p:sp>
        <p:sp>
          <p:nvSpPr>
            <p:cNvPr id="12" name="TextBox 11">
              <a:extLst>
                <a:ext uri="{FF2B5EF4-FFF2-40B4-BE49-F238E27FC236}">
                  <a16:creationId xmlns:a16="http://schemas.microsoft.com/office/drawing/2014/main" id="{AF74B666-3265-6D4A-999E-E045028330F0}"/>
                </a:ext>
              </a:extLst>
            </p:cNvPr>
            <p:cNvSpPr txBox="1"/>
            <p:nvPr/>
          </p:nvSpPr>
          <p:spPr>
            <a:xfrm>
              <a:off x="7417064" y="4331560"/>
              <a:ext cx="3250936" cy="1477328"/>
            </a:xfrm>
            <a:prstGeom prst="rect">
              <a:avLst/>
            </a:prstGeom>
            <a:noFill/>
          </p:spPr>
          <p:txBody>
            <a:bodyPr wrap="square" rtlCol="0">
              <a:spAutoFit/>
            </a:bodyPr>
            <a:lstStyle/>
            <a:p>
              <a:r>
                <a:rPr lang="en-US" sz="1800" b="1" dirty="0">
                  <a:solidFill>
                    <a:srgbClr val="006F7D"/>
                  </a:solidFill>
                  <a:latin typeface="Calibri" panose="020F0502020204030204" pitchFamily="34" charset="0"/>
                  <a:cs typeface="Calibri" panose="020F0502020204030204" pitchFamily="34" charset="0"/>
                </a:rPr>
                <a:t>Financial</a:t>
              </a:r>
              <a:r>
                <a:rPr lang="en-US" sz="1800" b="1" dirty="0">
                  <a:latin typeface="Calibri" panose="020F0502020204030204" pitchFamily="34" charset="0"/>
                  <a:cs typeface="Calibri" panose="020F0502020204030204" pitchFamily="34" charset="0"/>
                </a:rPr>
                <a:t> </a:t>
              </a:r>
              <a:r>
                <a:rPr lang="en-US" sz="1800" b="1" dirty="0">
                  <a:solidFill>
                    <a:srgbClr val="006F7D"/>
                  </a:solidFill>
                  <a:latin typeface="Calibri" panose="020F0502020204030204" pitchFamily="34" charset="0"/>
                  <a:cs typeface="Calibri" panose="020F0502020204030204" pitchFamily="34" charset="0"/>
                </a:rPr>
                <a:t>Management</a:t>
              </a:r>
              <a:r>
                <a:rPr lang="en-US" sz="1800" b="1" dirty="0">
                  <a:latin typeface="Calibri" panose="020F0502020204030204" pitchFamily="34" charset="0"/>
                  <a:cs typeface="Calibri" panose="020F0502020204030204" pitchFamily="34" charset="0"/>
                </a:rPr>
                <a:t> </a:t>
              </a:r>
              <a:r>
                <a:rPr lang="en-US" sz="1800" b="1" dirty="0">
                  <a:solidFill>
                    <a:srgbClr val="006F7D"/>
                  </a:solidFill>
                  <a:latin typeface="Calibri" panose="020F0502020204030204" pitchFamily="34" charset="0"/>
                  <a:cs typeface="Calibri" panose="020F0502020204030204" pitchFamily="34" charset="0"/>
                </a:rPr>
                <a:t>Services</a:t>
              </a:r>
              <a:r>
                <a:rPr lang="en-US" sz="1800" b="1" dirty="0">
                  <a:latin typeface="Calibri" panose="020F0502020204030204" pitchFamily="34" charset="0"/>
                  <a:cs typeface="Calibri" panose="020F0502020204030204" pitchFamily="34" charset="0"/>
                </a:rPr>
                <a:t> </a:t>
              </a:r>
              <a:r>
                <a:rPr lang="en-US" sz="1800" b="1" dirty="0">
                  <a:solidFill>
                    <a:srgbClr val="006F7D"/>
                  </a:solidFill>
                  <a:latin typeface="Calibri" panose="020F0502020204030204" pitchFamily="34" charset="0"/>
                  <a:cs typeface="Calibri" panose="020F0502020204030204" pitchFamily="34" charset="0"/>
                </a:rPr>
                <a:t>(FMS) Entity</a:t>
              </a:r>
              <a:endParaRPr lang="en-US" sz="1800" b="1" dirty="0">
                <a:latin typeface="Calibri" panose="020F0502020204030204" pitchFamily="34" charset="0"/>
                <a:cs typeface="Calibri" panose="020F0502020204030204" pitchFamily="34" charset="0"/>
              </a:endParaRPr>
            </a:p>
            <a:p>
              <a:r>
                <a:rPr lang="en-US" altLang="en-US" sz="1800" dirty="0">
                  <a:solidFill>
                    <a:schemeClr val="tx1">
                      <a:lumMod val="65000"/>
                      <a:lumOff val="35000"/>
                    </a:schemeClr>
                  </a:solidFill>
                  <a:latin typeface="Calibri" panose="020F0502020204030204" pitchFamily="34" charset="0"/>
                  <a:cs typeface="Calibri" panose="020F0502020204030204" pitchFamily="34" charset="0"/>
                </a:rPr>
                <a:t>Supporting the regulatory and financial responsibilities of the self-directing participant</a:t>
              </a:r>
              <a:endParaRPr lang="en-US"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B9CB0CB-8AC1-50B4-0BD7-F1A0284931DB}"/>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575542" y="3556595"/>
              <a:ext cx="2841523" cy="2841523"/>
            </a:xfrm>
            <a:prstGeom prst="rect">
              <a:avLst/>
            </a:prstGeom>
          </p:spPr>
        </p:pic>
      </p:grpSp>
    </p:spTree>
    <p:custDataLst>
      <p:tags r:id="rId1"/>
    </p:custDataLst>
    <p:extLst>
      <p:ext uri="{BB962C8B-B14F-4D97-AF65-F5344CB8AC3E}">
        <p14:creationId xmlns:p14="http://schemas.microsoft.com/office/powerpoint/2010/main" val="395966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28601"/>
            <a:ext cx="8229600" cy="1139825"/>
          </a:xfrm>
        </p:spPr>
        <p:txBody>
          <a:bodyPr/>
          <a:lstStyle/>
          <a:p>
            <a:r>
              <a:rPr lang="en-US" dirty="0"/>
              <a:t>Participant's Role: Most Important</a:t>
            </a:r>
          </a:p>
        </p:txBody>
      </p:sp>
      <p:sp>
        <p:nvSpPr>
          <p:cNvPr id="3" name="Slide Number Placeholder 3">
            <a:extLst>
              <a:ext uri="{FF2B5EF4-FFF2-40B4-BE49-F238E27FC236}">
                <a16:creationId xmlns:a16="http://schemas.microsoft.com/office/drawing/2014/main" id="{A862664C-FEC2-7639-2C78-BF7F669FA195}"/>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13</a:t>
            </a:fld>
            <a:endParaRPr lang="en-US" sz="1400" dirty="0">
              <a:latin typeface="Calibri" panose="020F0502020204030204" pitchFamily="34" charset="0"/>
              <a:cs typeface="Calibri" panose="020F0502020204030204" pitchFamily="34" charset="0"/>
            </a:endParaRPr>
          </a:p>
        </p:txBody>
      </p:sp>
      <p:sp>
        <p:nvSpPr>
          <p:cNvPr id="48131" name="Content Placeholder 2"/>
          <p:cNvSpPr>
            <a:spLocks noGrp="1"/>
          </p:cNvSpPr>
          <p:nvPr>
            <p:ph idx="1"/>
          </p:nvPr>
        </p:nvSpPr>
        <p:spPr>
          <a:xfrm>
            <a:off x="1078174" y="1368426"/>
            <a:ext cx="5171764" cy="4172404"/>
          </a:xfrm>
        </p:spPr>
        <p:txBody>
          <a:bodyPr>
            <a:noAutofit/>
          </a:bodyPr>
          <a:lstStyle/>
          <a:p>
            <a:r>
              <a:rPr lang="en-US" sz="2400" dirty="0"/>
              <a:t>#1 priority </a:t>
            </a:r>
          </a:p>
          <a:p>
            <a:r>
              <a:rPr lang="en-US" sz="2400" dirty="0"/>
              <a:t>Self in self-direction</a:t>
            </a:r>
          </a:p>
          <a:p>
            <a:r>
              <a:rPr lang="en-US" sz="2400" dirty="0"/>
              <a:t>Ultimate decision maker</a:t>
            </a:r>
          </a:p>
          <a:p>
            <a:r>
              <a:rPr lang="en-US" sz="2400" dirty="0"/>
              <a:t>Other names include:</a:t>
            </a:r>
          </a:p>
          <a:p>
            <a:pPr lvl="1"/>
            <a:r>
              <a:rPr lang="en-US" sz="2200" dirty="0"/>
              <a:t>Employer</a:t>
            </a:r>
          </a:p>
          <a:p>
            <a:pPr lvl="1"/>
            <a:r>
              <a:rPr lang="en-US" sz="2200" dirty="0"/>
              <a:t>Client</a:t>
            </a:r>
          </a:p>
          <a:p>
            <a:pPr lvl="1"/>
            <a:r>
              <a:rPr lang="en-US" sz="2200" dirty="0"/>
              <a:t>Consumer</a:t>
            </a:r>
          </a:p>
          <a:p>
            <a:r>
              <a:rPr lang="en-US" sz="2400" dirty="0"/>
              <a:t>Manages and directs services and supports</a:t>
            </a:r>
          </a:p>
          <a:p>
            <a:pPr marL="0" indent="0">
              <a:buNone/>
            </a:pPr>
            <a:endParaRPr lang="en-US" sz="2400" dirty="0"/>
          </a:p>
        </p:txBody>
      </p:sp>
      <p:pic>
        <p:nvPicPr>
          <p:cNvPr id="5" name="Picture 4" descr="Picture of girl with brown hair using a wheelchair and writing at a table">
            <a:extLst>
              <a:ext uri="{FF2B5EF4-FFF2-40B4-BE49-F238E27FC236}">
                <a16:creationId xmlns:a16="http://schemas.microsoft.com/office/drawing/2014/main" id="{B64CA509-A8A6-BF4A-D5D6-F5B64D775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443" y="1327856"/>
            <a:ext cx="3144757" cy="4175760"/>
          </a:xfrm>
          <a:prstGeom prst="rect">
            <a:avLst/>
          </a:prstGeom>
        </p:spPr>
      </p:pic>
    </p:spTree>
    <p:extLst>
      <p:ext uri="{BB962C8B-B14F-4D97-AF65-F5344CB8AC3E}">
        <p14:creationId xmlns:p14="http://schemas.microsoft.com/office/powerpoint/2010/main" val="427466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28601"/>
            <a:ext cx="8229600" cy="1139825"/>
          </a:xfrm>
        </p:spPr>
        <p:txBody>
          <a:bodyPr/>
          <a:lstStyle/>
          <a:p>
            <a:r>
              <a:rPr lang="en-US" dirty="0"/>
              <a:t>Participant’s Responsibilities</a:t>
            </a:r>
          </a:p>
        </p:txBody>
      </p:sp>
      <p:sp>
        <p:nvSpPr>
          <p:cNvPr id="48131" name="Content Placeholder 2"/>
          <p:cNvSpPr>
            <a:spLocks noGrp="1"/>
          </p:cNvSpPr>
          <p:nvPr>
            <p:ph idx="1"/>
          </p:nvPr>
        </p:nvSpPr>
        <p:spPr>
          <a:xfrm>
            <a:off x="1981200" y="1281340"/>
            <a:ext cx="5454503" cy="4520746"/>
          </a:xfrm>
        </p:spPr>
        <p:txBody>
          <a:bodyPr>
            <a:noAutofit/>
          </a:bodyPr>
          <a:lstStyle/>
          <a:p>
            <a:r>
              <a:rPr lang="en-US" sz="2300" dirty="0"/>
              <a:t>Understands and accepts the responsibilities of self-direction</a:t>
            </a:r>
          </a:p>
          <a:p>
            <a:r>
              <a:rPr lang="en-US" sz="2300" dirty="0"/>
              <a:t>Works within program guidelines</a:t>
            </a:r>
          </a:p>
          <a:p>
            <a:r>
              <a:rPr lang="en-US" sz="2300" dirty="0"/>
              <a:t>Works with case manager to create a person-centered plan</a:t>
            </a:r>
          </a:p>
          <a:p>
            <a:r>
              <a:rPr lang="en-US" sz="2300" dirty="0"/>
              <a:t>Follows spending plan</a:t>
            </a:r>
          </a:p>
          <a:p>
            <a:r>
              <a:rPr lang="en-US" sz="2300" dirty="0"/>
              <a:t>Hires staff: is the employer</a:t>
            </a:r>
          </a:p>
          <a:p>
            <a:r>
              <a:rPr lang="en-US" sz="2300" dirty="0"/>
              <a:t>Purchases goods and services if program allows </a:t>
            </a:r>
          </a:p>
          <a:p>
            <a:r>
              <a:rPr lang="en-US" sz="2300" dirty="0"/>
              <a:t>Openly communicate</a:t>
            </a:r>
          </a:p>
          <a:p>
            <a:r>
              <a:rPr lang="en-US" sz="2300" dirty="0"/>
              <a:t>Ask for assistance when needed</a:t>
            </a:r>
          </a:p>
          <a:p>
            <a:pPr lvl="1"/>
            <a:endParaRPr lang="en-US" sz="2200" dirty="0"/>
          </a:p>
        </p:txBody>
      </p:sp>
      <p:pic>
        <p:nvPicPr>
          <p:cNvPr id="5" name="Picture 4" descr="Cartoon of a coffee mug with the word &quot;boss&quot;">
            <a:extLst>
              <a:ext uri="{FF2B5EF4-FFF2-40B4-BE49-F238E27FC236}">
                <a16:creationId xmlns:a16="http://schemas.microsoft.com/office/drawing/2014/main" id="{F06BDA5D-D425-74B5-9407-F066A0703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005" y="1879540"/>
            <a:ext cx="2801208" cy="2801208"/>
          </a:xfrm>
          <a:prstGeom prst="rect">
            <a:avLst/>
          </a:prstGeom>
        </p:spPr>
      </p:pic>
      <p:sp>
        <p:nvSpPr>
          <p:cNvPr id="2" name="Slide Number Placeholder 3">
            <a:extLst>
              <a:ext uri="{FF2B5EF4-FFF2-40B4-BE49-F238E27FC236}">
                <a16:creationId xmlns:a16="http://schemas.microsoft.com/office/drawing/2014/main" id="{E9A747D9-7410-210D-A955-7240DDCAC11E}"/>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14</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842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8BA6-9C5B-4BBE-A9D2-DB668F5151C7}"/>
              </a:ext>
            </a:extLst>
          </p:cNvPr>
          <p:cNvSpPr>
            <a:spLocks noGrp="1"/>
          </p:cNvSpPr>
          <p:nvPr>
            <p:ph type="title"/>
          </p:nvPr>
        </p:nvSpPr>
        <p:spPr/>
        <p:txBody>
          <a:bodyPr/>
          <a:lstStyle/>
          <a:p>
            <a:r>
              <a:rPr lang="en-US" dirty="0"/>
              <a:t>Information &amp; Assistance Role</a:t>
            </a:r>
          </a:p>
        </p:txBody>
      </p:sp>
      <p:sp>
        <p:nvSpPr>
          <p:cNvPr id="3" name="Content Placeholder 2">
            <a:extLst>
              <a:ext uri="{FF2B5EF4-FFF2-40B4-BE49-F238E27FC236}">
                <a16:creationId xmlns:a16="http://schemas.microsoft.com/office/drawing/2014/main" id="{1EAC5B66-AA4A-40E3-9D83-436769E811CC}"/>
              </a:ext>
            </a:extLst>
          </p:cNvPr>
          <p:cNvSpPr>
            <a:spLocks noGrp="1"/>
          </p:cNvSpPr>
          <p:nvPr>
            <p:ph idx="1"/>
          </p:nvPr>
        </p:nvSpPr>
        <p:spPr>
          <a:xfrm>
            <a:off x="627531" y="1328532"/>
            <a:ext cx="6957027" cy="4664381"/>
          </a:xfrm>
        </p:spPr>
        <p:txBody>
          <a:bodyPr>
            <a:normAutofit/>
          </a:bodyPr>
          <a:lstStyle/>
          <a:p>
            <a:pPr>
              <a:spcBef>
                <a:spcPts val="300"/>
              </a:spcBef>
            </a:pPr>
            <a:r>
              <a:rPr lang="en-US" sz="2400" dirty="0"/>
              <a:t>Provides information and assistance to the participant to ensure the participant can be successful when self-directing</a:t>
            </a:r>
          </a:p>
          <a:p>
            <a:pPr>
              <a:spcBef>
                <a:spcPts val="300"/>
              </a:spcBef>
            </a:pPr>
            <a:r>
              <a:rPr lang="en-US" sz="2400" dirty="0"/>
              <a:t>Differs from the role of a traditional case manager</a:t>
            </a:r>
          </a:p>
          <a:p>
            <a:pPr>
              <a:spcBef>
                <a:spcPts val="300"/>
              </a:spcBef>
            </a:pPr>
            <a:r>
              <a:rPr lang="en-US" sz="2400" dirty="0"/>
              <a:t>Differs from ‘Information &amp; Referral’</a:t>
            </a:r>
          </a:p>
          <a:p>
            <a:pPr>
              <a:spcBef>
                <a:spcPts val="300"/>
              </a:spcBef>
            </a:pPr>
            <a:r>
              <a:rPr lang="en-US" sz="2400" dirty="0"/>
              <a:t>Other names for this role used nationally include:</a:t>
            </a:r>
          </a:p>
          <a:p>
            <a:pPr lvl="1">
              <a:spcBef>
                <a:spcPts val="300"/>
              </a:spcBef>
            </a:pPr>
            <a:r>
              <a:rPr lang="en-US" sz="2200" dirty="0"/>
              <a:t>Support Broker (IN will use this term)</a:t>
            </a:r>
          </a:p>
          <a:p>
            <a:pPr lvl="1">
              <a:spcBef>
                <a:spcPts val="300"/>
              </a:spcBef>
            </a:pPr>
            <a:r>
              <a:rPr lang="en-US" sz="2200" dirty="0"/>
              <a:t>Support Coordinator</a:t>
            </a:r>
          </a:p>
          <a:p>
            <a:pPr lvl="1">
              <a:spcBef>
                <a:spcPts val="300"/>
              </a:spcBef>
            </a:pPr>
            <a:r>
              <a:rPr lang="en-US" sz="2200" dirty="0"/>
              <a:t>Options Counselor</a:t>
            </a:r>
          </a:p>
          <a:p>
            <a:pPr>
              <a:spcBef>
                <a:spcPts val="300"/>
              </a:spcBef>
            </a:pPr>
            <a:endParaRPr lang="en-US" sz="2400" dirty="0"/>
          </a:p>
        </p:txBody>
      </p:sp>
      <p:pic>
        <p:nvPicPr>
          <p:cNvPr id="5" name="Picture 4" descr="A cartoon of a person with pink hair and stars on her head&#10;&#10;">
            <a:extLst>
              <a:ext uri="{FF2B5EF4-FFF2-40B4-BE49-F238E27FC236}">
                <a16:creationId xmlns:a16="http://schemas.microsoft.com/office/drawing/2014/main" id="{73B9D200-8343-6E14-D9E3-BB6C1A4F8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872" y="1770946"/>
            <a:ext cx="2579945" cy="25799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B095C1EA-6BD7-9232-557C-F473E675EDF2}"/>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15</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757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8BA6-9C5B-4BBE-A9D2-DB668F5151C7}"/>
              </a:ext>
            </a:extLst>
          </p:cNvPr>
          <p:cNvSpPr>
            <a:spLocks noGrp="1"/>
          </p:cNvSpPr>
          <p:nvPr>
            <p:ph type="title"/>
          </p:nvPr>
        </p:nvSpPr>
        <p:spPr>
          <a:xfrm>
            <a:off x="1994648" y="233082"/>
            <a:ext cx="8229600" cy="996628"/>
          </a:xfrm>
        </p:spPr>
        <p:txBody>
          <a:bodyPr/>
          <a:lstStyle/>
          <a:p>
            <a:r>
              <a:rPr lang="en-US" dirty="0"/>
              <a:t>Information &amp; Assistance Responsibilities</a:t>
            </a:r>
          </a:p>
        </p:txBody>
      </p:sp>
      <p:sp>
        <p:nvSpPr>
          <p:cNvPr id="5" name="Slide Number Placeholder 3">
            <a:extLst>
              <a:ext uri="{FF2B5EF4-FFF2-40B4-BE49-F238E27FC236}">
                <a16:creationId xmlns:a16="http://schemas.microsoft.com/office/drawing/2014/main" id="{990E46CC-8373-9492-6EA3-EB8C48C795CD}"/>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16</a:t>
            </a:fld>
            <a:endParaRPr lang="en-US" sz="1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EAC5B66-AA4A-40E3-9D83-436769E811CC}"/>
              </a:ext>
            </a:extLst>
          </p:cNvPr>
          <p:cNvSpPr>
            <a:spLocks noGrp="1"/>
          </p:cNvSpPr>
          <p:nvPr>
            <p:ph idx="1"/>
          </p:nvPr>
        </p:nvSpPr>
        <p:spPr>
          <a:xfrm>
            <a:off x="1119117" y="1493916"/>
            <a:ext cx="6604607" cy="5089447"/>
          </a:xfrm>
        </p:spPr>
        <p:txBody>
          <a:bodyPr>
            <a:normAutofit/>
          </a:bodyPr>
          <a:lstStyle/>
          <a:p>
            <a:pPr>
              <a:spcBef>
                <a:spcPts val="300"/>
              </a:spcBef>
            </a:pPr>
            <a:r>
              <a:rPr lang="en-US" sz="2400" dirty="0"/>
              <a:t>Provides guidance, resources, support and encouragement on all aspects of self-direction</a:t>
            </a:r>
          </a:p>
          <a:p>
            <a:pPr>
              <a:spcBef>
                <a:spcPts val="300"/>
              </a:spcBef>
            </a:pPr>
            <a:r>
              <a:rPr lang="en-US" sz="2400" dirty="0"/>
              <a:t>Empowers vs. manages: “Important To” vs “Important For”</a:t>
            </a:r>
          </a:p>
          <a:p>
            <a:pPr>
              <a:spcBef>
                <a:spcPts val="300"/>
              </a:spcBef>
            </a:pPr>
            <a:r>
              <a:rPr lang="en-US" sz="2400" dirty="0"/>
              <a:t>Works with the participant to create a person-centered plan</a:t>
            </a:r>
          </a:p>
          <a:p>
            <a:pPr>
              <a:spcBef>
                <a:spcPts val="300"/>
              </a:spcBef>
            </a:pPr>
            <a:r>
              <a:rPr lang="en-US" sz="2400" dirty="0"/>
              <a:t>Informs the participant of self-directing responsibilities and independence</a:t>
            </a:r>
          </a:p>
          <a:p>
            <a:pPr>
              <a:lnSpc>
                <a:spcPct val="110000"/>
              </a:lnSpc>
            </a:pPr>
            <a:r>
              <a:rPr lang="en-US" sz="2400" dirty="0"/>
              <a:t>Provides tools for continued success</a:t>
            </a:r>
          </a:p>
          <a:p>
            <a:pPr lvl="1">
              <a:lnSpc>
                <a:spcPct val="110000"/>
              </a:lnSpc>
            </a:pPr>
            <a:r>
              <a:rPr lang="en-US" sz="2200" dirty="0"/>
              <a:t>Problem solving!</a:t>
            </a:r>
          </a:p>
          <a:p>
            <a:pPr>
              <a:lnSpc>
                <a:spcPct val="110000"/>
              </a:lnSpc>
            </a:pPr>
            <a:r>
              <a:rPr lang="en-US" sz="2400" dirty="0"/>
              <a:t>Cares about participant’s goals and personal outcomes</a:t>
            </a:r>
          </a:p>
        </p:txBody>
      </p:sp>
      <p:pic>
        <p:nvPicPr>
          <p:cNvPr id="7" name="Picture 6" descr="Cartoon of two people shaking hands and word bubbles indicating they are talking">
            <a:extLst>
              <a:ext uri="{FF2B5EF4-FFF2-40B4-BE49-F238E27FC236}">
                <a16:creationId xmlns:a16="http://schemas.microsoft.com/office/drawing/2014/main" id="{CD87DBBF-3E75-9F31-78E1-A544163F8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169" y="1787933"/>
            <a:ext cx="2304078" cy="2564576"/>
          </a:xfrm>
          <a:prstGeom prst="rect">
            <a:avLst/>
          </a:prstGeom>
        </p:spPr>
      </p:pic>
    </p:spTree>
    <p:extLst>
      <p:ext uri="{BB962C8B-B14F-4D97-AF65-F5344CB8AC3E}">
        <p14:creationId xmlns:p14="http://schemas.microsoft.com/office/powerpoint/2010/main" val="129635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A5F8456-9E8E-796A-FFCA-FB27FB35C8B0}"/>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17</a:t>
            </a:fld>
            <a:endParaRPr lang="en-US" sz="1400" dirty="0">
              <a:latin typeface="Calibri" panose="020F0502020204030204" pitchFamily="34" charset="0"/>
              <a:cs typeface="Calibri" panose="020F0502020204030204" pitchFamily="34" charset="0"/>
            </a:endParaRPr>
          </a:p>
        </p:txBody>
      </p:sp>
      <p:sp>
        <p:nvSpPr>
          <p:cNvPr id="4098" name="Rectangle 2"/>
          <p:cNvSpPr>
            <a:spLocks noGrp="1" noChangeArrowheads="1"/>
          </p:cNvSpPr>
          <p:nvPr>
            <p:ph type="title"/>
          </p:nvPr>
        </p:nvSpPr>
        <p:spPr>
          <a:xfrm>
            <a:off x="1981200" y="231776"/>
            <a:ext cx="8229600" cy="1139825"/>
          </a:xfrm>
        </p:spPr>
        <p:txBody>
          <a:bodyPr/>
          <a:lstStyle/>
          <a:p>
            <a:pPr eaLnBrk="1" hangingPunct="1"/>
            <a:r>
              <a:rPr lang="en-US" altLang="en-US" dirty="0"/>
              <a:t>Financial Management Services (FMS) Entity Role</a:t>
            </a:r>
          </a:p>
        </p:txBody>
      </p:sp>
      <p:sp>
        <p:nvSpPr>
          <p:cNvPr id="10243" name="Rectangle 3"/>
          <p:cNvSpPr>
            <a:spLocks noGrp="1" noChangeArrowheads="1"/>
          </p:cNvSpPr>
          <p:nvPr>
            <p:ph type="body" idx="1"/>
          </p:nvPr>
        </p:nvSpPr>
        <p:spPr>
          <a:xfrm>
            <a:off x="818866" y="1544312"/>
            <a:ext cx="6723162" cy="4822371"/>
          </a:xfrm>
        </p:spPr>
        <p:txBody>
          <a:bodyPr spcFirstLastPara="1" vert="horz" wrap="square" lIns="91440" tIns="45720" rIns="91440" bIns="45720" rtlCol="0" anchor="t" anchorCtr="0">
            <a:normAutofit/>
          </a:bodyPr>
          <a:lstStyle/>
          <a:p>
            <a:pPr>
              <a:spcBef>
                <a:spcPts val="0"/>
              </a:spcBef>
            </a:pPr>
            <a:r>
              <a:rPr lang="en-US" altLang="en-US" sz="2400" dirty="0"/>
              <a:t>Supporting the regulatory and financial responsibilities of the self-directing participant, including fiscal, reporting, budget and employment  responsibilities: </a:t>
            </a:r>
          </a:p>
          <a:p>
            <a:pPr lvl="1">
              <a:lnSpc>
                <a:spcPct val="120000"/>
              </a:lnSpc>
              <a:spcBef>
                <a:spcPts val="0"/>
              </a:spcBef>
            </a:pPr>
            <a:r>
              <a:rPr lang="en-US" altLang="en-US" sz="2200" dirty="0"/>
              <a:t>Employer must be designated</a:t>
            </a:r>
          </a:p>
          <a:p>
            <a:pPr lvl="1">
              <a:lnSpc>
                <a:spcPct val="120000"/>
              </a:lnSpc>
              <a:spcBef>
                <a:spcPts val="0"/>
              </a:spcBef>
            </a:pPr>
            <a:r>
              <a:rPr lang="en-US" altLang="en-US" sz="2200" dirty="0"/>
              <a:t>Taxes withheld and deposited</a:t>
            </a:r>
          </a:p>
          <a:p>
            <a:pPr lvl="1">
              <a:lnSpc>
                <a:spcPct val="120000"/>
              </a:lnSpc>
              <a:spcBef>
                <a:spcPts val="0"/>
              </a:spcBef>
            </a:pPr>
            <a:r>
              <a:rPr lang="en-US" altLang="en-US" sz="2200" dirty="0"/>
              <a:t>Insurance must be paid</a:t>
            </a:r>
          </a:p>
          <a:p>
            <a:pPr lvl="1">
              <a:lnSpc>
                <a:spcPct val="120000"/>
              </a:lnSpc>
              <a:spcBef>
                <a:spcPts val="600"/>
              </a:spcBef>
            </a:pPr>
            <a:endParaRPr lang="en-US" altLang="en-US" sz="2400" dirty="0"/>
          </a:p>
          <a:p>
            <a:pPr marL="0" indent="0">
              <a:lnSpc>
                <a:spcPct val="120000"/>
              </a:lnSpc>
              <a:spcBef>
                <a:spcPts val="600"/>
              </a:spcBef>
              <a:buNone/>
            </a:pPr>
            <a:endParaRPr lang="en-US" altLang="en-US" sz="2550" dirty="0"/>
          </a:p>
          <a:p>
            <a:pPr lvl="1">
              <a:lnSpc>
                <a:spcPct val="110000"/>
              </a:lnSpc>
              <a:spcBef>
                <a:spcPts val="600"/>
              </a:spcBef>
            </a:pPr>
            <a:endParaRPr lang="en-US" altLang="en-US" sz="2400" dirty="0"/>
          </a:p>
          <a:p>
            <a:pPr>
              <a:lnSpc>
                <a:spcPct val="110000"/>
              </a:lnSpc>
              <a:spcBef>
                <a:spcPts val="600"/>
              </a:spcBef>
            </a:pPr>
            <a:endParaRPr lang="en-US" sz="2400" dirty="0"/>
          </a:p>
        </p:txBody>
      </p:sp>
      <p:pic>
        <p:nvPicPr>
          <p:cNvPr id="5" name="Picture 4" descr="Cartoon of a women typing on a laptop. She is wearing headphones indicating she is on the phone.">
            <a:extLst>
              <a:ext uri="{FF2B5EF4-FFF2-40B4-BE49-F238E27FC236}">
                <a16:creationId xmlns:a16="http://schemas.microsoft.com/office/drawing/2014/main" id="{653A15C8-E7EB-AF53-934F-50956B56C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485" y="1635549"/>
            <a:ext cx="2347131" cy="2353526"/>
          </a:xfrm>
          <a:prstGeom prst="rect">
            <a:avLst/>
          </a:prstGeom>
        </p:spPr>
      </p:pic>
    </p:spTree>
    <p:extLst>
      <p:ext uri="{BB962C8B-B14F-4D97-AF65-F5344CB8AC3E}">
        <p14:creationId xmlns:p14="http://schemas.microsoft.com/office/powerpoint/2010/main" val="121613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231776"/>
            <a:ext cx="8463516" cy="1139825"/>
          </a:xfrm>
        </p:spPr>
        <p:txBody>
          <a:bodyPr/>
          <a:lstStyle/>
          <a:p>
            <a:pPr eaLnBrk="1" hangingPunct="1"/>
            <a:r>
              <a:rPr lang="en-US" altLang="en-US" dirty="0"/>
              <a:t>FMS Entity Responsibilities</a:t>
            </a:r>
          </a:p>
        </p:txBody>
      </p:sp>
      <p:sp>
        <p:nvSpPr>
          <p:cNvPr id="10243" name="Rectangle 3"/>
          <p:cNvSpPr>
            <a:spLocks noGrp="1" noChangeArrowheads="1"/>
          </p:cNvSpPr>
          <p:nvPr>
            <p:ph type="body" idx="1"/>
          </p:nvPr>
        </p:nvSpPr>
        <p:spPr>
          <a:xfrm>
            <a:off x="996287" y="1371600"/>
            <a:ext cx="6630801" cy="4495800"/>
          </a:xfrm>
        </p:spPr>
        <p:txBody>
          <a:bodyPr spcFirstLastPara="1" vert="horz" wrap="square" lIns="91440" tIns="45720" rIns="91440" bIns="45720" rtlCol="0" anchor="t" anchorCtr="0">
            <a:normAutofit/>
          </a:bodyPr>
          <a:lstStyle/>
          <a:p>
            <a:pPr>
              <a:spcBef>
                <a:spcPts val="300"/>
              </a:spcBef>
            </a:pPr>
            <a:r>
              <a:rPr lang="en-US" sz="2400" dirty="0"/>
              <a:t>Complete financial transactions based the spending plan of a participant</a:t>
            </a:r>
          </a:p>
          <a:p>
            <a:pPr>
              <a:spcBef>
                <a:spcPts val="300"/>
              </a:spcBef>
            </a:pPr>
            <a:r>
              <a:rPr lang="en-US" altLang="en-US" sz="2400" dirty="0"/>
              <a:t>Ensure participants comply federal, state and program requirements, </a:t>
            </a:r>
            <a:r>
              <a:rPr lang="en-US" sz="2400" dirty="0"/>
              <a:t>including those of an employer (hiring, training requirements, reporting)</a:t>
            </a:r>
          </a:p>
          <a:p>
            <a:pPr>
              <a:spcBef>
                <a:spcPts val="300"/>
              </a:spcBef>
            </a:pPr>
            <a:r>
              <a:rPr lang="en-US" sz="2400" dirty="0"/>
              <a:t>Communicate about spending or payments with the participant and their team (case manager, broker, representative, employee etc.) as needed</a:t>
            </a:r>
          </a:p>
          <a:p>
            <a:pPr>
              <a:spcBef>
                <a:spcPts val="300"/>
              </a:spcBef>
            </a:pPr>
            <a:r>
              <a:rPr lang="en-US" sz="2400" dirty="0"/>
              <a:t>Generate regular reports</a:t>
            </a:r>
          </a:p>
          <a:p>
            <a:pPr>
              <a:spcBef>
                <a:spcPts val="300"/>
              </a:spcBef>
            </a:pPr>
            <a:endParaRPr lang="en-US" sz="2400" dirty="0"/>
          </a:p>
        </p:txBody>
      </p:sp>
      <p:sp>
        <p:nvSpPr>
          <p:cNvPr id="2" name="Slide Number Placeholder 3">
            <a:extLst>
              <a:ext uri="{FF2B5EF4-FFF2-40B4-BE49-F238E27FC236}">
                <a16:creationId xmlns:a16="http://schemas.microsoft.com/office/drawing/2014/main" id="{E1F01475-0A4E-6420-6FA1-4CE5905FD172}"/>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18</a:t>
            </a:fld>
            <a:endParaRPr lang="en-US" sz="1400" dirty="0">
              <a:latin typeface="Calibri" panose="020F0502020204030204" pitchFamily="34" charset="0"/>
              <a:cs typeface="Calibri" panose="020F0502020204030204" pitchFamily="34" charset="0"/>
            </a:endParaRPr>
          </a:p>
        </p:txBody>
      </p:sp>
      <p:pic>
        <p:nvPicPr>
          <p:cNvPr id="5" name="Picture 4" descr="A computer with a checklist on the screen.">
            <a:extLst>
              <a:ext uri="{FF2B5EF4-FFF2-40B4-BE49-F238E27FC236}">
                <a16:creationId xmlns:a16="http://schemas.microsoft.com/office/drawing/2014/main" id="{EB1D57DA-5CD7-207B-BC62-0790E656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496" y="1983636"/>
            <a:ext cx="2470386" cy="2482039"/>
          </a:xfrm>
          <a:prstGeom prst="rect">
            <a:avLst/>
          </a:prstGeom>
        </p:spPr>
      </p:pic>
    </p:spTree>
    <p:extLst>
      <p:ext uri="{BB962C8B-B14F-4D97-AF65-F5344CB8AC3E}">
        <p14:creationId xmlns:p14="http://schemas.microsoft.com/office/powerpoint/2010/main" val="11416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B7581FE-3505-82C8-7CFB-7FD211581F68}"/>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19</a:t>
            </a:fld>
            <a:endParaRPr lang="en-US" sz="1400" dirty="0">
              <a:latin typeface="Calibri" panose="020F0502020204030204" pitchFamily="34" charset="0"/>
              <a:cs typeface="Calibri" panose="020F0502020204030204" pitchFamily="34" charset="0"/>
            </a:endParaRPr>
          </a:p>
        </p:txBody>
      </p:sp>
      <p:sp>
        <p:nvSpPr>
          <p:cNvPr id="4098" name="Rectangle 2"/>
          <p:cNvSpPr>
            <a:spLocks noGrp="1" noChangeArrowheads="1"/>
          </p:cNvSpPr>
          <p:nvPr>
            <p:ph type="title"/>
          </p:nvPr>
        </p:nvSpPr>
        <p:spPr>
          <a:xfrm>
            <a:off x="1994451" y="228601"/>
            <a:ext cx="8229600" cy="605681"/>
          </a:xfrm>
        </p:spPr>
        <p:txBody>
          <a:bodyPr/>
          <a:lstStyle/>
          <a:p>
            <a:r>
              <a:rPr lang="en-US" altLang="en-US" dirty="0"/>
              <a:t>Two Models of Financial Management Services</a:t>
            </a:r>
          </a:p>
        </p:txBody>
      </p:sp>
      <p:graphicFrame>
        <p:nvGraphicFramePr>
          <p:cNvPr id="3" name="Table 5">
            <a:extLst>
              <a:ext uri="{FF2B5EF4-FFF2-40B4-BE49-F238E27FC236}">
                <a16:creationId xmlns:a16="http://schemas.microsoft.com/office/drawing/2014/main" id="{BCA85B1D-4DB6-0649-1B75-B0AD7808AA3D}"/>
              </a:ext>
            </a:extLst>
          </p:cNvPr>
          <p:cNvGraphicFramePr>
            <a:graphicFrameLocks/>
          </p:cNvGraphicFramePr>
          <p:nvPr/>
        </p:nvGraphicFramePr>
        <p:xfrm>
          <a:off x="2070651" y="930713"/>
          <a:ext cx="8072828" cy="5738780"/>
        </p:xfrm>
        <a:graphic>
          <a:graphicData uri="http://schemas.openxmlformats.org/drawingml/2006/table">
            <a:tbl>
              <a:tblPr firstRow="1" bandRow="1">
                <a:tableStyleId>{5C22544A-7EE6-4342-B048-85BDC9FD1C3A}</a:tableStyleId>
              </a:tblPr>
              <a:tblGrid>
                <a:gridCol w="4077895">
                  <a:extLst>
                    <a:ext uri="{9D8B030D-6E8A-4147-A177-3AD203B41FA5}">
                      <a16:colId xmlns:a16="http://schemas.microsoft.com/office/drawing/2014/main" val="612755002"/>
                    </a:ext>
                  </a:extLst>
                </a:gridCol>
                <a:gridCol w="3994933">
                  <a:extLst>
                    <a:ext uri="{9D8B030D-6E8A-4147-A177-3AD203B41FA5}">
                      <a16:colId xmlns:a16="http://schemas.microsoft.com/office/drawing/2014/main" val="86973216"/>
                    </a:ext>
                  </a:extLst>
                </a:gridCol>
              </a:tblGrid>
              <a:tr h="1068026">
                <a:tc>
                  <a:txBody>
                    <a:bodyPr/>
                    <a:lstStyle/>
                    <a:p>
                      <a:pPr algn="ctr"/>
                      <a:r>
                        <a:rPr lang="en-US" sz="2200" dirty="0">
                          <a:latin typeface="Calibri" panose="020F0502020204030204" pitchFamily="34" charset="0"/>
                          <a:cs typeface="Calibri" panose="020F0502020204030204" pitchFamily="34" charset="0"/>
                        </a:rPr>
                        <a:t>Fiscal/Employer Agent (F/EA)</a:t>
                      </a:r>
                    </a:p>
                    <a:p>
                      <a:pPr algn="ctr"/>
                      <a:r>
                        <a:rPr lang="en-US" sz="2200" dirty="0">
                          <a:latin typeface="Calibri" panose="020F0502020204030204" pitchFamily="34" charset="0"/>
                          <a:cs typeface="Calibri" panose="020F0502020204030204" pitchFamily="34" charset="0"/>
                        </a:rPr>
                        <a:t>(Fiscal Intermediary)</a:t>
                      </a:r>
                    </a:p>
                    <a:p>
                      <a:pPr algn="ctr"/>
                      <a:r>
                        <a:rPr lang="en-US" sz="2200" dirty="0">
                          <a:latin typeface="Calibri" panose="020F0502020204030204" pitchFamily="34" charset="0"/>
                          <a:cs typeface="Calibri" panose="020F0502020204030204" pitchFamily="34" charset="0"/>
                        </a:rPr>
                        <a:t>Vendor or Gov’t Model</a:t>
                      </a:r>
                    </a:p>
                  </a:txBody>
                  <a:tcPr/>
                </a:tc>
                <a:tc>
                  <a:txBody>
                    <a:bodyPr/>
                    <a:lstStyle/>
                    <a:p>
                      <a:pPr algn="ctr"/>
                      <a:r>
                        <a:rPr lang="en-US" sz="2200" dirty="0">
                          <a:latin typeface="Calibri" panose="020F0502020204030204" pitchFamily="34" charset="0"/>
                          <a:cs typeface="Calibri" panose="020F0502020204030204" pitchFamily="34" charset="0"/>
                        </a:rPr>
                        <a:t>Agency with Choice</a:t>
                      </a:r>
                    </a:p>
                  </a:txBody>
                  <a:tcPr anchor="ctr"/>
                </a:tc>
                <a:extLst>
                  <a:ext uri="{0D108BD9-81ED-4DB2-BD59-A6C34878D82A}">
                    <a16:rowId xmlns:a16="http://schemas.microsoft.com/office/drawing/2014/main" val="3485222153"/>
                  </a:ext>
                </a:extLst>
              </a:tr>
              <a:tr h="8010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Participant (or their representative) is the sole common law employer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cs typeface="Calibri" panose="020F0502020204030204" pitchFamily="34" charset="0"/>
                      </a:endParaRPr>
                    </a:p>
                  </a:txBody>
                  <a:tcPr anchor="ctr"/>
                </a:tc>
                <a:tc>
                  <a:txBody>
                    <a:bodyPr/>
                    <a:lstStyle/>
                    <a:p>
                      <a:pPr algn="l"/>
                      <a:r>
                        <a:rPr lang="en-US" sz="1800" dirty="0">
                          <a:latin typeface="Calibri" panose="020F0502020204030204" pitchFamily="34" charset="0"/>
                          <a:cs typeface="Calibri" panose="020F0502020204030204" pitchFamily="34" charset="0"/>
                        </a:rPr>
                        <a:t>Co-employment: Agency is the common law employer, and the participant (or their representative) is the managing employer</a:t>
                      </a:r>
                    </a:p>
                  </a:txBody>
                  <a:tcPr anchor="ctr"/>
                </a:tc>
                <a:extLst>
                  <a:ext uri="{0D108BD9-81ED-4DB2-BD59-A6C34878D82A}">
                    <a16:rowId xmlns:a16="http://schemas.microsoft.com/office/drawing/2014/main" val="1636631216"/>
                  </a:ext>
                </a:extLst>
              </a:tr>
              <a:tr h="8010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Calibri" panose="020F0502020204030204" pitchFamily="34" charset="0"/>
                          <a:ea typeface="+mn-ea"/>
                          <a:cs typeface="Calibri" panose="020F0502020204030204" pitchFamily="34" charset="0"/>
                        </a:rPr>
                        <a:t>Participant usually assigns work, schedules, and supervises</a:t>
                      </a:r>
                    </a:p>
                  </a:txBody>
                  <a:tcPr anchor="ctr"/>
                </a:tc>
                <a:tc>
                  <a:txBody>
                    <a:bodyPr/>
                    <a:lstStyle/>
                    <a:p>
                      <a:pPr lvl="0" algn="l">
                        <a:buClr>
                          <a:schemeClr val="accent5"/>
                        </a:buClr>
                      </a:pPr>
                      <a:r>
                        <a:rPr lang="en-US" sz="1800" kern="1200" dirty="0">
                          <a:solidFill>
                            <a:schemeClr val="dk1"/>
                          </a:solidFill>
                          <a:latin typeface="Calibri" panose="020F0502020204030204" pitchFamily="34" charset="0"/>
                          <a:ea typeface="+mn-ea"/>
                          <a:cs typeface="Calibri" panose="020F0502020204030204" pitchFamily="34" charset="0"/>
                        </a:rPr>
                        <a:t>Participant usually assigns work, schedules, and supervises, but agency have some say in the scheduling</a:t>
                      </a:r>
                    </a:p>
                  </a:txBody>
                  <a:tcPr anchor="ctr"/>
                </a:tc>
                <a:extLst>
                  <a:ext uri="{0D108BD9-81ED-4DB2-BD59-A6C34878D82A}">
                    <a16:rowId xmlns:a16="http://schemas.microsoft.com/office/drawing/2014/main" val="1566425903"/>
                  </a:ext>
                </a:extLst>
              </a:tr>
              <a:tr h="15130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Calibri" panose="020F0502020204030204" pitchFamily="34" charset="0"/>
                          <a:ea typeface="+mn-ea"/>
                          <a:cs typeface="Calibri" panose="020F0502020204030204" pitchFamily="34" charset="0"/>
                        </a:rPr>
                        <a:t>The participant sets their own qualifications for the worker</a:t>
                      </a:r>
                    </a:p>
                    <a:p>
                      <a:pPr algn="l"/>
                      <a:endParaRPr lang="en-US" sz="1800" kern="1200" dirty="0">
                        <a:solidFill>
                          <a:schemeClr val="dk1"/>
                        </a:solidFill>
                        <a:latin typeface="Calibri" panose="020F0502020204030204" pitchFamily="34" charset="0"/>
                        <a:ea typeface="+mn-ea"/>
                        <a:cs typeface="Calibri" panose="020F0502020204030204" pitchFamily="34" charset="0"/>
                      </a:endParaRPr>
                    </a:p>
                    <a:p>
                      <a:pPr algn="l"/>
                      <a:r>
                        <a:rPr lang="en-US" sz="1800" kern="1200" dirty="0">
                          <a:solidFill>
                            <a:schemeClr val="dk1"/>
                          </a:solidFill>
                          <a:latin typeface="Calibri" panose="020F0502020204030204" pitchFamily="34" charset="0"/>
                          <a:ea typeface="+mn-ea"/>
                          <a:cs typeface="Calibri" panose="020F0502020204030204" pitchFamily="34" charset="0"/>
                        </a:rPr>
                        <a:t>Minimum hiring and training standards from the state, usually related to safety of the participant.</a:t>
                      </a:r>
                    </a:p>
                  </a:txBody>
                  <a:tcPr anchor="ctr"/>
                </a:tc>
                <a:tc>
                  <a:txBody>
                    <a:bodyPr/>
                    <a:lstStyle/>
                    <a:p>
                      <a:pPr lvl="0" algn="l">
                        <a:buClr>
                          <a:schemeClr val="accent5"/>
                        </a:buClr>
                      </a:pPr>
                      <a:r>
                        <a:rPr lang="en-US" sz="1800" kern="1200" dirty="0">
                          <a:solidFill>
                            <a:schemeClr val="dk1"/>
                          </a:solidFill>
                          <a:latin typeface="Calibri" panose="020F0502020204030204" pitchFamily="34" charset="0"/>
                          <a:ea typeface="+mn-ea"/>
                          <a:cs typeface="Calibri" panose="020F0502020204030204" pitchFamily="34" charset="0"/>
                        </a:rPr>
                        <a:t>Agency may have additional training requirements and standards for workers</a:t>
                      </a:r>
                    </a:p>
                  </a:txBody>
                  <a:tcPr anchor="ctr"/>
                </a:tc>
                <a:extLst>
                  <a:ext uri="{0D108BD9-81ED-4DB2-BD59-A6C34878D82A}">
                    <a16:rowId xmlns:a16="http://schemas.microsoft.com/office/drawing/2014/main" val="3840106720"/>
                  </a:ext>
                </a:extLst>
              </a:tr>
              <a:tr h="8010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FMS role is limited to payroll, regulatory functions and reporting</a:t>
                      </a:r>
                    </a:p>
                  </a:txBody>
                  <a:tcPr anchor="ctr"/>
                </a:tc>
                <a:tc>
                  <a:txBody>
                    <a:bodyPr/>
                    <a:lstStyle/>
                    <a:p>
                      <a:pPr lvl="1" algn="l">
                        <a:buClr>
                          <a:schemeClr val="accent5"/>
                        </a:buClr>
                      </a:pPr>
                      <a:endParaRPr 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666222121"/>
                  </a:ext>
                </a:extLst>
              </a:tr>
            </a:tbl>
          </a:graphicData>
        </a:graphic>
      </p:graphicFrame>
    </p:spTree>
    <p:extLst>
      <p:ext uri="{BB962C8B-B14F-4D97-AF65-F5344CB8AC3E}">
        <p14:creationId xmlns:p14="http://schemas.microsoft.com/office/powerpoint/2010/main" val="219531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2"/>
          <p:cNvSpPr txBox="1">
            <a:spLocks noGrp="1"/>
          </p:cNvSpPr>
          <p:nvPr>
            <p:ph type="title"/>
          </p:nvPr>
        </p:nvSpPr>
        <p:spPr>
          <a:xfrm>
            <a:off x="1374437" y="806646"/>
            <a:ext cx="7886700" cy="994172"/>
          </a:xfrm>
          <a:prstGeom prst="rect">
            <a:avLst/>
          </a:prstGeom>
          <a:noFill/>
          <a:ln>
            <a:noFill/>
          </a:ln>
        </p:spPr>
        <p:txBody>
          <a:bodyPr spcFirstLastPara="1" wrap="square" lIns="91425" tIns="45700" rIns="91425" bIns="45700" anchor="ctr" anchorCtr="0">
            <a:normAutofit/>
          </a:bodyPr>
          <a:lstStyle/>
          <a:p>
            <a:pPr>
              <a:buSzPts val="3600"/>
            </a:pPr>
            <a:r>
              <a:rPr lang="en" dirty="0">
                <a:latin typeface="+mj-lt"/>
              </a:rPr>
              <a:t>Webinar Instructions</a:t>
            </a:r>
            <a:endParaRPr dirty="0">
              <a:latin typeface="+mj-lt"/>
            </a:endParaRPr>
          </a:p>
        </p:txBody>
      </p:sp>
      <p:sp>
        <p:nvSpPr>
          <p:cNvPr id="717" name="Google Shape;717;p102"/>
          <p:cNvSpPr txBox="1">
            <a:spLocks noGrp="1"/>
          </p:cNvSpPr>
          <p:nvPr>
            <p:ph type="body" idx="1"/>
          </p:nvPr>
        </p:nvSpPr>
        <p:spPr>
          <a:xfrm>
            <a:off x="1726623" y="1800818"/>
            <a:ext cx="4369377" cy="3816254"/>
          </a:xfrm>
          <a:prstGeom prst="rect">
            <a:avLst/>
          </a:prstGeom>
          <a:noFill/>
          <a:ln>
            <a:noFill/>
          </a:ln>
        </p:spPr>
        <p:txBody>
          <a:bodyPr spcFirstLastPara="1" wrap="square" lIns="91425" tIns="45700" rIns="91425" bIns="45700" anchor="t" anchorCtr="0">
            <a:normAutofit/>
          </a:bodyPr>
          <a:lstStyle/>
          <a:p>
            <a:pPr marL="0" indent="0">
              <a:spcBef>
                <a:spcPts val="0"/>
              </a:spcBef>
              <a:buSzPts val="1650"/>
            </a:pPr>
            <a:r>
              <a:rPr lang="en" sz="1900" b="1" dirty="0"/>
              <a:t>Audio Options</a:t>
            </a:r>
            <a:endParaRPr sz="3500" dirty="0"/>
          </a:p>
          <a:p>
            <a:pPr marL="0" indent="0">
              <a:spcBef>
                <a:spcPts val="0"/>
              </a:spcBef>
              <a:buSzPts val="1350"/>
            </a:pPr>
            <a:r>
              <a:rPr lang="en" sz="1500" dirty="0"/>
              <a:t>Use your computer speakers, </a:t>
            </a:r>
            <a:r>
              <a:rPr lang="en" sz="1500" b="1" dirty="0"/>
              <a:t>OR </a:t>
            </a:r>
            <a:r>
              <a:rPr lang="en" sz="1500" dirty="0"/>
              <a:t>dial in using the phone number in your registration email.</a:t>
            </a:r>
            <a:endParaRPr sz="3500" dirty="0"/>
          </a:p>
          <a:p>
            <a:pPr marL="0" indent="0">
              <a:spcBef>
                <a:spcPts val="0"/>
              </a:spcBef>
              <a:buSzPts val="1350"/>
            </a:pPr>
            <a:r>
              <a:rPr lang="en" sz="1500" dirty="0"/>
              <a:t>All participants are muted.</a:t>
            </a:r>
            <a:endParaRPr sz="3500" dirty="0"/>
          </a:p>
          <a:p>
            <a:pPr marL="342900" lvl="1" indent="0">
              <a:spcBef>
                <a:spcPts val="0"/>
              </a:spcBef>
              <a:buSzPts val="1200"/>
              <a:buNone/>
            </a:pPr>
            <a:endParaRPr sz="1500" dirty="0"/>
          </a:p>
          <a:p>
            <a:pPr marL="0" indent="0">
              <a:spcBef>
                <a:spcPts val="0"/>
              </a:spcBef>
              <a:buSzPts val="1650"/>
            </a:pPr>
            <a:r>
              <a:rPr lang="en" sz="1900" b="1" dirty="0"/>
              <a:t>Questions and Answers (Q&amp;A)</a:t>
            </a:r>
            <a:endParaRPr sz="3500" dirty="0"/>
          </a:p>
          <a:p>
            <a:pPr marL="0" indent="0">
              <a:spcBef>
                <a:spcPts val="0"/>
              </a:spcBef>
              <a:buSzPts val="1350"/>
            </a:pPr>
            <a:r>
              <a:rPr lang="en" sz="1500" dirty="0"/>
              <a:t>You can submit questions for the panelists at any time during this presentation. On the Zoom module on the bottom of your screen, click the Q&amp;A icon, type your question in the box and submit.</a:t>
            </a:r>
            <a:endParaRPr sz="3500" dirty="0"/>
          </a:p>
          <a:p>
            <a:pPr marL="0" indent="0">
              <a:spcBef>
                <a:spcPts val="0"/>
              </a:spcBef>
              <a:buSzPts val="1200"/>
            </a:pPr>
            <a:endParaRPr sz="1500" dirty="0">
              <a:solidFill>
                <a:srgbClr val="202124"/>
              </a:solidFill>
              <a:latin typeface="Roboto"/>
              <a:ea typeface="Roboto"/>
              <a:cs typeface="Roboto"/>
              <a:sym typeface="Roboto"/>
            </a:endParaRPr>
          </a:p>
          <a:p>
            <a:pPr marL="0" indent="0">
              <a:spcBef>
                <a:spcPts val="0"/>
              </a:spcBef>
              <a:buSzPts val="1650"/>
            </a:pPr>
            <a:r>
              <a:rPr lang="en" sz="1900" b="1" dirty="0"/>
              <a:t>Chat Feature</a:t>
            </a:r>
            <a:endParaRPr sz="3500" dirty="0"/>
          </a:p>
          <a:p>
            <a:pPr marL="0" indent="0">
              <a:spcBef>
                <a:spcPts val="0"/>
              </a:spcBef>
              <a:buSzPts val="1350"/>
            </a:pPr>
            <a:r>
              <a:rPr lang="en" sz="1500" dirty="0"/>
              <a:t>The Chat feature allows webinar attendees, the host, co-hosts and panelists to communicate for the duration of the webinar.</a:t>
            </a:r>
            <a:endParaRPr sz="1500" dirty="0"/>
          </a:p>
          <a:p>
            <a:pPr marL="742950" lvl="1" indent="-209550">
              <a:spcBef>
                <a:spcPts val="240"/>
              </a:spcBef>
              <a:buSzPts val="1200"/>
              <a:buNone/>
            </a:pPr>
            <a:endParaRPr sz="1200" dirty="0"/>
          </a:p>
        </p:txBody>
      </p:sp>
      <p:pic>
        <p:nvPicPr>
          <p:cNvPr id="719" name="Google Shape;719;p102">
            <a:extLst>
              <a:ext uri="{C183D7F6-B498-43B3-948B-1728B52AA6E4}">
                <adec:decorative xmlns:adec="http://schemas.microsoft.com/office/drawing/2017/decorative" val="1"/>
              </a:ext>
            </a:extLst>
          </p:cNvPr>
          <p:cNvPicPr preferRelativeResize="0"/>
          <p:nvPr/>
        </p:nvPicPr>
        <p:blipFill rotWithShape="1">
          <a:blip r:embed="rId3">
            <a:alphaModFix/>
          </a:blip>
          <a:srcRect l="40262" r="29105"/>
          <a:stretch/>
        </p:blipFill>
        <p:spPr>
          <a:xfrm>
            <a:off x="7045622" y="4012374"/>
            <a:ext cx="1790920" cy="1667170"/>
          </a:xfrm>
          <a:prstGeom prst="rect">
            <a:avLst/>
          </a:prstGeom>
          <a:noFill/>
          <a:ln>
            <a:noFill/>
          </a:ln>
        </p:spPr>
      </p:pic>
      <p:pic>
        <p:nvPicPr>
          <p:cNvPr id="720" name="Google Shape;720;p102">
            <a:extLst>
              <a:ext uri="{C183D7F6-B498-43B3-948B-1728B52AA6E4}">
                <adec:decorative xmlns:adec="http://schemas.microsoft.com/office/drawing/2017/decorative" val="1"/>
              </a:ext>
            </a:extLst>
          </p:cNvPr>
          <p:cNvPicPr preferRelativeResize="0"/>
          <p:nvPr/>
        </p:nvPicPr>
        <p:blipFill rotWithShape="1">
          <a:blip r:embed="rId4">
            <a:alphaModFix/>
          </a:blip>
          <a:srcRect l="45633" t="69483" r="32558"/>
          <a:stretch/>
        </p:blipFill>
        <p:spPr>
          <a:xfrm>
            <a:off x="6931320" y="2785192"/>
            <a:ext cx="2628412" cy="994172"/>
          </a:xfrm>
          <a:prstGeom prst="rect">
            <a:avLst/>
          </a:prstGeom>
          <a:noFill/>
          <a:ln>
            <a:noFill/>
          </a:ln>
        </p:spPr>
      </p:pic>
      <p:pic>
        <p:nvPicPr>
          <p:cNvPr id="721" name="Google Shape;721;p102">
            <a:extLst>
              <a:ext uri="{C183D7F6-B498-43B3-948B-1728B52AA6E4}">
                <adec:decorative xmlns:adec="http://schemas.microsoft.com/office/drawing/2017/decorative" val="1"/>
              </a:ext>
            </a:extLst>
          </p:cNvPr>
          <p:cNvPicPr preferRelativeResize="0"/>
          <p:nvPr/>
        </p:nvPicPr>
        <p:blipFill rotWithShape="1">
          <a:blip r:embed="rId5">
            <a:alphaModFix/>
          </a:blip>
          <a:srcRect t="8724"/>
          <a:stretch/>
        </p:blipFill>
        <p:spPr>
          <a:xfrm>
            <a:off x="7149289" y="1325377"/>
            <a:ext cx="1615484" cy="11723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Self-Direction LTSS Funding Sources</a:t>
            </a:r>
          </a:p>
        </p:txBody>
      </p:sp>
      <p:sp>
        <p:nvSpPr>
          <p:cNvPr id="2" name="Content Placeholder 1"/>
          <p:cNvSpPr>
            <a:spLocks noGrp="1"/>
          </p:cNvSpPr>
          <p:nvPr>
            <p:ph idx="1"/>
          </p:nvPr>
        </p:nvSpPr>
        <p:spPr>
          <a:xfrm>
            <a:off x="1981200" y="1237957"/>
            <a:ext cx="8229600" cy="5086643"/>
          </a:xfrm>
        </p:spPr>
        <p:txBody>
          <a:bodyPr spcFirstLastPara="1" vert="horz" wrap="square" lIns="91440" tIns="45720" rIns="91440" bIns="45720" rtlCol="0" anchor="t" anchorCtr="0">
            <a:noAutofit/>
          </a:bodyPr>
          <a:lstStyle/>
          <a:p>
            <a:pPr>
              <a:spcBef>
                <a:spcPts val="0"/>
              </a:spcBef>
            </a:pPr>
            <a:r>
              <a:rPr lang="en-US" sz="2400" dirty="0"/>
              <a:t>Medicaid</a:t>
            </a:r>
          </a:p>
          <a:p>
            <a:pPr lvl="1">
              <a:spcBef>
                <a:spcPts val="0"/>
              </a:spcBef>
            </a:pPr>
            <a:r>
              <a:rPr lang="en-US" sz="2200" dirty="0"/>
              <a:t>Offers self-directed services under a variety of federal authorities under the Social Security Act (e.g., §1915(c), §1915(i), §1915(k), and §1115 Demonstration and Evaluation)</a:t>
            </a:r>
          </a:p>
          <a:p>
            <a:pPr>
              <a:spcBef>
                <a:spcPts val="600"/>
              </a:spcBef>
            </a:pPr>
            <a:r>
              <a:rPr lang="en-US" sz="2400" dirty="0"/>
              <a:t>Veterans Health Administration (VHA)</a:t>
            </a:r>
          </a:p>
          <a:p>
            <a:pPr lvl="1">
              <a:spcBef>
                <a:spcPts val="0"/>
              </a:spcBef>
            </a:pPr>
            <a:r>
              <a:rPr lang="en-US" sz="2200" dirty="0"/>
              <a:t>Veteran Directed Care (VDC)</a:t>
            </a:r>
          </a:p>
          <a:p>
            <a:pPr lvl="1">
              <a:spcBef>
                <a:spcPts val="0"/>
              </a:spcBef>
            </a:pPr>
            <a:r>
              <a:rPr lang="en-US" sz="2200" dirty="0">
                <a:latin typeface="Calibri"/>
                <a:ea typeface="Calibri"/>
                <a:cs typeface="Calibri"/>
              </a:rPr>
              <a:t>4,400 Veterans in 42 states plus DC and Puerto Rico</a:t>
            </a:r>
          </a:p>
          <a:p>
            <a:pPr>
              <a:spcBef>
                <a:spcPts val="600"/>
              </a:spcBef>
            </a:pPr>
            <a:r>
              <a:rPr lang="en-US" sz="2400" dirty="0"/>
              <a:t>State Revenues</a:t>
            </a:r>
          </a:p>
          <a:p>
            <a:pPr lvl="1">
              <a:spcBef>
                <a:spcPts val="0"/>
              </a:spcBef>
            </a:pPr>
            <a:r>
              <a:rPr lang="en-US" sz="2200" dirty="0"/>
              <a:t>For example, Minnesota Consumer Support Grant </a:t>
            </a:r>
          </a:p>
          <a:p>
            <a:pPr marL="0" indent="0">
              <a:spcAft>
                <a:spcPts val="1200"/>
              </a:spcAft>
              <a:buNone/>
            </a:pPr>
            <a:endParaRPr lang="en-US" sz="2800" dirty="0"/>
          </a:p>
        </p:txBody>
      </p:sp>
      <p:sp>
        <p:nvSpPr>
          <p:cNvPr id="3" name="Slide Number Placeholder 3">
            <a:extLst>
              <a:ext uri="{FF2B5EF4-FFF2-40B4-BE49-F238E27FC236}">
                <a16:creationId xmlns:a16="http://schemas.microsoft.com/office/drawing/2014/main" id="{6C200E20-BDB9-15D3-F75D-54DE2BDC74BB}"/>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20</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798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11">
            <a:extLst>
              <a:ext uri="{C183D7F6-B498-43B3-948B-1728B52AA6E4}">
                <adec:decorative xmlns:adec="http://schemas.microsoft.com/office/drawing/2017/decorative" val="1"/>
              </a:ext>
            </a:extLst>
          </p:cNvPr>
          <p:cNvSpPr txBox="1">
            <a:spLocks noGrp="1"/>
          </p:cNvSpPr>
          <p:nvPr>
            <p:ph type="sldNum" idx="12"/>
          </p:nvPr>
        </p:nvSpPr>
        <p:spPr>
          <a:xfrm>
            <a:off x="10058400" y="6324601"/>
            <a:ext cx="4572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21</a:t>
            </a:fld>
            <a:endParaRPr dirty="0"/>
          </a:p>
        </p:txBody>
      </p:sp>
      <p:sp>
        <p:nvSpPr>
          <p:cNvPr id="151" name="Google Shape;151;p11"/>
          <p:cNvSpPr txBox="1">
            <a:spLocks noGrp="1"/>
          </p:cNvSpPr>
          <p:nvPr>
            <p:ph type="title"/>
          </p:nvPr>
        </p:nvSpPr>
        <p:spPr>
          <a:xfrm>
            <a:off x="1994648" y="233082"/>
            <a:ext cx="8229600" cy="694966"/>
          </a:xfrm>
          <a:prstGeom prst="rect">
            <a:avLst/>
          </a:prstGeom>
          <a:noFill/>
          <a:ln>
            <a:noFill/>
          </a:ln>
        </p:spPr>
        <p:txBody>
          <a:bodyPr spcFirstLastPara="1" wrap="square" lIns="91425" tIns="45700" rIns="91425" bIns="45700" anchor="t" anchorCtr="0">
            <a:noAutofit/>
          </a:bodyPr>
          <a:lstStyle/>
          <a:p>
            <a:pPr lvl="0"/>
            <a:r>
              <a:rPr lang="en-US" dirty="0">
                <a:solidFill>
                  <a:schemeClr val="tx1"/>
                </a:solidFill>
              </a:rPr>
              <a:t>History </a:t>
            </a:r>
            <a:r>
              <a:rPr lang="en-US" dirty="0"/>
              <a:t>of CILs and Self-Direction</a:t>
            </a:r>
            <a:endParaRPr dirty="0"/>
          </a:p>
        </p:txBody>
      </p:sp>
      <p:sp>
        <p:nvSpPr>
          <p:cNvPr id="152" name="Google Shape;152;p11"/>
          <p:cNvSpPr txBox="1">
            <a:spLocks noGrp="1"/>
          </p:cNvSpPr>
          <p:nvPr>
            <p:ph type="body" idx="1"/>
          </p:nvPr>
        </p:nvSpPr>
        <p:spPr>
          <a:xfrm>
            <a:off x="1981200" y="1027326"/>
            <a:ext cx="8305800" cy="1002312"/>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880"/>
            </a:pPr>
            <a:r>
              <a:rPr lang="en-US" sz="2400" dirty="0">
                <a:solidFill>
                  <a:srgbClr val="000000"/>
                </a:solidFill>
              </a:rPr>
              <a:t>Self-direction history is deeply rooted within the independent living movement</a:t>
            </a:r>
          </a:p>
          <a:p>
            <a:pPr marL="0" indent="0">
              <a:spcBef>
                <a:spcPts val="0"/>
              </a:spcBef>
              <a:buSzPts val="2880"/>
              <a:buNone/>
            </a:pPr>
            <a:endParaRPr dirty="0"/>
          </a:p>
        </p:txBody>
      </p:sp>
      <p:sp>
        <p:nvSpPr>
          <p:cNvPr id="7" name="TextBox 6">
            <a:extLst>
              <a:ext uri="{FF2B5EF4-FFF2-40B4-BE49-F238E27FC236}">
                <a16:creationId xmlns:a16="http://schemas.microsoft.com/office/drawing/2014/main" id="{68158B48-2289-9C4E-D39A-A83FF419F72D}"/>
              </a:ext>
            </a:extLst>
          </p:cNvPr>
          <p:cNvSpPr txBox="1">
            <a:spLocks/>
          </p:cNvSpPr>
          <p:nvPr/>
        </p:nvSpPr>
        <p:spPr>
          <a:xfrm>
            <a:off x="1994648" y="1843119"/>
            <a:ext cx="4572000" cy="4585871"/>
          </a:xfrm>
          <a:prstGeom prst="rect">
            <a:avLst/>
          </a:prstGeom>
          <a:noFill/>
        </p:spPr>
        <p:txBody>
          <a:bodyPr wrap="square">
            <a:spAutoFit/>
          </a:bodyPr>
          <a:lstStyle/>
          <a:p>
            <a:pPr marL="342900" indent="-342900">
              <a:buSzPts val="2880"/>
              <a:buChar char="▪"/>
            </a:pPr>
            <a:r>
              <a:rPr lang="en-US" sz="2400" dirty="0">
                <a:latin typeface="Times New Roman" panose="02020603050405020304" pitchFamily="18" charset="0"/>
                <a:cs typeface="Times New Roman" panose="02020603050405020304" pitchFamily="18" charset="0"/>
              </a:rPr>
              <a:t>Early versions of self-direction were developed and advanced by independent living leaders</a:t>
            </a:r>
          </a:p>
          <a:p>
            <a:pPr marL="800100" lvl="1" indent="-342900">
              <a:buSzPts val="2880"/>
              <a:buChar char="▪"/>
            </a:pPr>
            <a:r>
              <a:rPr lang="en-US" sz="2200" dirty="0">
                <a:latin typeface="Times New Roman" panose="02020603050405020304" pitchFamily="18" charset="0"/>
                <a:cs typeface="Times New Roman" panose="02020603050405020304" pitchFamily="18" charset="0"/>
              </a:rPr>
              <a:t>Ed Roberts and other activists launched a self-direction attendant care program at the University of California at Berkeley in the late 1960s</a:t>
            </a:r>
            <a:endParaRPr lang="en-US" dirty="0">
              <a:latin typeface="Times New Roman" panose="02020603050405020304" pitchFamily="18" charset="0"/>
              <a:cs typeface="Times New Roman" panose="02020603050405020304" pitchFamily="18" charset="0"/>
            </a:endParaRPr>
          </a:p>
          <a:p>
            <a:pPr marL="800100" lvl="1" indent="-342900">
              <a:buSzPts val="2880"/>
              <a:buChar char="▪"/>
            </a:pPr>
            <a:r>
              <a:rPr lang="en-US" sz="2200" dirty="0">
                <a:latin typeface="Times New Roman" panose="02020603050405020304" pitchFamily="18" charset="0"/>
                <a:cs typeface="Times New Roman" panose="02020603050405020304" pitchFamily="18" charset="0"/>
              </a:rPr>
              <a:t>In 1972, self-direction was made available more broadly with the formation of the nation’s first Center for Independent Living (CIL)</a:t>
            </a:r>
          </a:p>
        </p:txBody>
      </p:sp>
      <p:pic>
        <p:nvPicPr>
          <p:cNvPr id="1026" name="Picture 2" descr="Photo of Ed Roberts ">
            <a:extLst>
              <a:ext uri="{FF2B5EF4-FFF2-40B4-BE49-F238E27FC236}">
                <a16:creationId xmlns:a16="http://schemas.microsoft.com/office/drawing/2014/main" id="{3660B4FD-887E-1554-EF88-5667014192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7662" y="2502075"/>
            <a:ext cx="3720957" cy="2790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title"/>
          </p:nvPr>
        </p:nvSpPr>
        <p:spPr>
          <a:xfrm>
            <a:off x="1994648" y="233082"/>
            <a:ext cx="8229600" cy="1096964"/>
          </a:xfrm>
          <a:prstGeom prst="rect">
            <a:avLst/>
          </a:prstGeom>
          <a:noFill/>
          <a:ln>
            <a:noFill/>
          </a:ln>
        </p:spPr>
        <p:txBody>
          <a:bodyPr spcFirstLastPara="1" wrap="square" lIns="91425" tIns="45700" rIns="91425" bIns="45700" anchor="t" anchorCtr="0">
            <a:noAutofit/>
          </a:bodyPr>
          <a:lstStyle/>
          <a:p>
            <a:pPr lvl="0"/>
            <a:r>
              <a:rPr lang="en-US" dirty="0"/>
              <a:t>The Role of CILs in Self-Direction</a:t>
            </a:r>
            <a:endParaRPr dirty="0"/>
          </a:p>
        </p:txBody>
      </p:sp>
      <p:sp>
        <p:nvSpPr>
          <p:cNvPr id="159" name="Google Shape;159;p12"/>
          <p:cNvSpPr txBox="1">
            <a:spLocks noGrp="1"/>
          </p:cNvSpPr>
          <p:nvPr>
            <p:ph type="body" idx="1"/>
          </p:nvPr>
        </p:nvSpPr>
        <p:spPr>
          <a:xfrm>
            <a:off x="1994648" y="1330046"/>
            <a:ext cx="8229600" cy="4597682"/>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880"/>
            </a:pPr>
            <a:r>
              <a:rPr lang="en-US" sz="2400" dirty="0">
                <a:solidFill>
                  <a:srgbClr val="000000"/>
                </a:solidFill>
              </a:rPr>
              <a:t>The eventual adoption of self-direction more widely across the country was often seeded with the support of CILs</a:t>
            </a:r>
          </a:p>
          <a:p>
            <a:pPr marL="0" indent="0">
              <a:spcBef>
                <a:spcPts val="0"/>
              </a:spcBef>
              <a:buSzPts val="2880"/>
              <a:buNone/>
            </a:pPr>
            <a:endParaRPr sz="2400" dirty="0">
              <a:solidFill>
                <a:srgbClr val="000000"/>
              </a:solidFill>
            </a:endParaRPr>
          </a:p>
          <a:p>
            <a:pPr marL="342900" indent="-342900">
              <a:spcBef>
                <a:spcPts val="0"/>
              </a:spcBef>
              <a:buSzPts val="2880"/>
            </a:pPr>
            <a:r>
              <a:rPr lang="en-US" sz="2400" dirty="0">
                <a:solidFill>
                  <a:srgbClr val="000000"/>
                </a:solidFill>
              </a:rPr>
              <a:t>The degree of involvement of CILs in self-direction programs varies considerably from state to state</a:t>
            </a:r>
            <a:endParaRPr dirty="0"/>
          </a:p>
          <a:p>
            <a:pPr marL="800100" lvl="1" indent="-342900">
              <a:spcBef>
                <a:spcPts val="0"/>
              </a:spcBef>
              <a:buSzPts val="1320"/>
            </a:pPr>
            <a:r>
              <a:rPr lang="en-US" sz="2200" dirty="0">
                <a:solidFill>
                  <a:srgbClr val="000000"/>
                </a:solidFill>
              </a:rPr>
              <a:t>Support for self-direction is well-aligned with the five core services of CILs, including:</a:t>
            </a:r>
            <a:endParaRPr dirty="0"/>
          </a:p>
          <a:p>
            <a:pPr marL="1143000" lvl="2" indent="-228600">
              <a:spcBef>
                <a:spcPts val="0"/>
              </a:spcBef>
              <a:buSzPts val="2000"/>
            </a:pPr>
            <a:r>
              <a:rPr lang="en-US" sz="2000" dirty="0">
                <a:solidFill>
                  <a:srgbClr val="000000"/>
                </a:solidFill>
              </a:rPr>
              <a:t>Peer Counseling </a:t>
            </a:r>
          </a:p>
          <a:p>
            <a:pPr marL="1143000" lvl="2" indent="-228600">
              <a:spcBef>
                <a:spcPts val="0"/>
              </a:spcBef>
              <a:buSzPts val="2000"/>
            </a:pPr>
            <a:r>
              <a:rPr lang="en-US" sz="2000" dirty="0">
                <a:solidFill>
                  <a:srgbClr val="000000"/>
                </a:solidFill>
              </a:rPr>
              <a:t>Information &amp; Referral</a:t>
            </a:r>
          </a:p>
          <a:p>
            <a:pPr marL="1143000" lvl="2" indent="-228600">
              <a:spcBef>
                <a:spcPts val="0"/>
              </a:spcBef>
              <a:buSzPts val="2000"/>
            </a:pPr>
            <a:r>
              <a:rPr lang="en-US" sz="2000" dirty="0">
                <a:solidFill>
                  <a:srgbClr val="000000"/>
                </a:solidFill>
              </a:rPr>
              <a:t>Individual and Systems Advocacy</a:t>
            </a:r>
            <a:endParaRPr dirty="0"/>
          </a:p>
          <a:p>
            <a:pPr marL="1143000" lvl="2" indent="-228600">
              <a:spcBef>
                <a:spcPts val="0"/>
              </a:spcBef>
              <a:buSzPts val="2000"/>
            </a:pPr>
            <a:r>
              <a:rPr lang="en-US" sz="2000" dirty="0">
                <a:solidFill>
                  <a:srgbClr val="000000"/>
                </a:solidFill>
              </a:rPr>
              <a:t>Independent Living Skills Training</a:t>
            </a:r>
            <a:endParaRPr dirty="0"/>
          </a:p>
          <a:p>
            <a:pPr marL="1143000" lvl="2" indent="-228600">
              <a:spcBef>
                <a:spcPts val="0"/>
              </a:spcBef>
              <a:buSzPts val="2000"/>
            </a:pPr>
            <a:r>
              <a:rPr lang="en-US" sz="2000" dirty="0">
                <a:solidFill>
                  <a:srgbClr val="000000"/>
                </a:solidFill>
              </a:rPr>
              <a:t>Life Transition Assistance</a:t>
            </a:r>
          </a:p>
          <a:p>
            <a:pPr marL="685800" lvl="1" indent="-228600">
              <a:spcBef>
                <a:spcPts val="0"/>
              </a:spcBef>
              <a:buSzPts val="2000"/>
              <a:buFont typeface="Noto Sans Symbols"/>
              <a:buChar char="▪"/>
            </a:pPr>
            <a:r>
              <a:rPr lang="en-US" sz="2200" dirty="0">
                <a:solidFill>
                  <a:srgbClr val="000000"/>
                </a:solidFill>
              </a:rPr>
              <a:t>Some CILs contract with states to provide Financial Management Services (FMS) or to deploy Support Brokers</a:t>
            </a:r>
            <a:endParaRPr lang="en-US" sz="2400" dirty="0"/>
          </a:p>
          <a:p>
            <a:pPr marL="457200" lvl="1" indent="0">
              <a:spcBef>
                <a:spcPts val="0"/>
              </a:spcBef>
              <a:buSzPts val="2000"/>
              <a:buNone/>
            </a:pPr>
            <a:endParaRPr lang="en-US" sz="2200" dirty="0">
              <a:solidFill>
                <a:srgbClr val="000000"/>
              </a:solidFill>
            </a:endParaRPr>
          </a:p>
        </p:txBody>
      </p:sp>
      <p:sp>
        <p:nvSpPr>
          <p:cNvPr id="160" name="Google Shape;160;p12">
            <a:extLst>
              <a:ext uri="{C183D7F6-B498-43B3-948B-1728B52AA6E4}">
                <adec:decorative xmlns:adec="http://schemas.microsoft.com/office/drawing/2017/decorative" val="1"/>
              </a:ext>
            </a:extLst>
          </p:cNvPr>
          <p:cNvSpPr txBox="1">
            <a:spLocks noGrp="1"/>
          </p:cNvSpPr>
          <p:nvPr>
            <p:ph type="sldNum" idx="12"/>
          </p:nvPr>
        </p:nvSpPr>
        <p:spPr>
          <a:xfrm>
            <a:off x="10058400" y="6324601"/>
            <a:ext cx="4572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20"/>
          <p:cNvSpPr txBox="1">
            <a:spLocks noGrp="1"/>
          </p:cNvSpPr>
          <p:nvPr>
            <p:ph type="title"/>
          </p:nvPr>
        </p:nvSpPr>
        <p:spPr>
          <a:xfrm>
            <a:off x="1781177" y="1131094"/>
            <a:ext cx="8587057" cy="926306"/>
          </a:xfrm>
          <a:prstGeom prst="rect">
            <a:avLst/>
          </a:prstGeom>
          <a:noFill/>
          <a:ln>
            <a:noFill/>
          </a:ln>
        </p:spPr>
        <p:txBody>
          <a:bodyPr spcFirstLastPara="1" wrap="square" lIns="68575" tIns="34275" rIns="68575" bIns="34275" anchor="ctr" anchorCtr="0">
            <a:normAutofit/>
          </a:bodyPr>
          <a:lstStyle/>
          <a:p>
            <a:r>
              <a:rPr lang="en"/>
              <a:t>Common Features of the ILM and Self-Direction</a:t>
            </a:r>
            <a:endParaRPr/>
          </a:p>
        </p:txBody>
      </p:sp>
      <p:sp>
        <p:nvSpPr>
          <p:cNvPr id="1092" name="Google Shape;1092;p120">
            <a:extLst>
              <a:ext uri="{C183D7F6-B498-43B3-948B-1728B52AA6E4}">
                <adec:decorative xmlns:adec="http://schemas.microsoft.com/office/drawing/2017/decorative" val="1"/>
              </a:ext>
            </a:extLst>
          </p:cNvPr>
          <p:cNvSpPr txBox="1">
            <a:spLocks noGrp="1"/>
          </p:cNvSpPr>
          <p:nvPr>
            <p:ph type="sldNum" idx="12"/>
          </p:nvPr>
        </p:nvSpPr>
        <p:spPr>
          <a:xfrm>
            <a:off x="10096909" y="5612261"/>
            <a:ext cx="286219" cy="273844"/>
          </a:xfrm>
          <a:prstGeom prst="rect">
            <a:avLst/>
          </a:prstGeom>
          <a:noFill/>
          <a:ln>
            <a:noFill/>
          </a:ln>
        </p:spPr>
        <p:txBody>
          <a:bodyPr spcFirstLastPara="1" wrap="square" lIns="68575" tIns="34275" rIns="68575" bIns="34275" anchor="ctr" anchorCtr="0">
            <a:noAutofit/>
          </a:bodyPr>
          <a:lstStyle/>
          <a:p>
            <a:fld id="{00000000-1234-1234-1234-123412341234}" type="slidenum">
              <a:rPr lang="en"/>
              <a:pPr/>
              <a:t>23</a:t>
            </a:fld>
            <a:endParaRPr/>
          </a:p>
        </p:txBody>
      </p:sp>
      <p:sp>
        <p:nvSpPr>
          <p:cNvPr id="1093" name="Google Shape;1093;p120"/>
          <p:cNvSpPr txBox="1">
            <a:spLocks noGrp="1"/>
          </p:cNvSpPr>
          <p:nvPr>
            <p:ph type="body" idx="1"/>
          </p:nvPr>
        </p:nvSpPr>
        <p:spPr>
          <a:xfrm>
            <a:off x="1866902" y="2057402"/>
            <a:ext cx="7738419" cy="3201591"/>
          </a:xfrm>
          <a:prstGeom prst="rect">
            <a:avLst/>
          </a:prstGeom>
          <a:noFill/>
          <a:ln>
            <a:noFill/>
          </a:ln>
        </p:spPr>
        <p:txBody>
          <a:bodyPr spcFirstLastPara="1" wrap="square" lIns="68575" tIns="34275" rIns="68575" bIns="34275" anchor="t" anchorCtr="0">
            <a:normAutofit/>
          </a:bodyPr>
          <a:lstStyle/>
          <a:p>
            <a:pPr marL="177800" indent="-177800">
              <a:buSzPts val="1600"/>
            </a:pPr>
            <a:r>
              <a:rPr lang="en" sz="1800" dirty="0"/>
              <a:t>De-medicalization and de-professionalization culture</a:t>
            </a:r>
            <a:endParaRPr dirty="0"/>
          </a:p>
          <a:p>
            <a:pPr marL="177800" indent="-177800">
              <a:spcBef>
                <a:spcPts val="200"/>
              </a:spcBef>
              <a:buSzPts val="1600"/>
            </a:pPr>
            <a:r>
              <a:rPr lang="en" sz="1800" dirty="0"/>
              <a:t>De-institutionalization goals</a:t>
            </a:r>
            <a:endParaRPr dirty="0"/>
          </a:p>
          <a:p>
            <a:pPr marL="177800" indent="-177800">
              <a:spcBef>
                <a:spcPts val="200"/>
              </a:spcBef>
              <a:buSzPts val="1600"/>
            </a:pPr>
            <a:r>
              <a:rPr lang="en" sz="1800" dirty="0"/>
              <a:t>Consumer-driven practices and thinking</a:t>
            </a:r>
            <a:endParaRPr dirty="0"/>
          </a:p>
          <a:p>
            <a:pPr marL="177800" indent="-177800">
              <a:spcBef>
                <a:spcPts val="200"/>
              </a:spcBef>
              <a:buSzPts val="1600"/>
            </a:pPr>
            <a:r>
              <a:rPr lang="en" sz="1800" dirty="0"/>
              <a:t>Community integration</a:t>
            </a:r>
            <a:endParaRPr dirty="0"/>
          </a:p>
          <a:p>
            <a:pPr marL="177800" indent="-177800">
              <a:spcBef>
                <a:spcPts val="200"/>
              </a:spcBef>
              <a:buSzPts val="1600"/>
            </a:pPr>
            <a:r>
              <a:rPr lang="en" sz="1800" dirty="0"/>
              <a:t>Individual responsibility</a:t>
            </a:r>
            <a:endParaRPr dirty="0"/>
          </a:p>
          <a:p>
            <a:pPr marL="177800" indent="-177800">
              <a:spcBef>
                <a:spcPts val="200"/>
              </a:spcBef>
              <a:buSzPts val="1600"/>
            </a:pPr>
            <a:r>
              <a:rPr lang="en" sz="1800" dirty="0"/>
              <a:t>Empowerment- self-help</a:t>
            </a:r>
            <a:endParaRPr dirty="0"/>
          </a:p>
          <a:p>
            <a:pPr marL="177800" indent="-177800">
              <a:spcBef>
                <a:spcPts val="200"/>
              </a:spcBef>
              <a:buSzPts val="1600"/>
            </a:pPr>
            <a:r>
              <a:rPr lang="en" sz="1800" dirty="0"/>
              <a:t>Equality and equity</a:t>
            </a:r>
            <a:endParaRPr dirty="0"/>
          </a:p>
          <a:p>
            <a:pPr marL="177800" indent="-177800">
              <a:spcBef>
                <a:spcPts val="200"/>
              </a:spcBef>
              <a:buSzPts val="1600"/>
            </a:pPr>
            <a:r>
              <a:rPr lang="en" sz="1800" dirty="0"/>
              <a:t>Choice, control, and quality services</a:t>
            </a:r>
            <a:endParaRPr dirty="0"/>
          </a:p>
          <a:p>
            <a:pPr marL="177800" indent="-177800">
              <a:spcBef>
                <a:spcPts val="200"/>
              </a:spcBef>
              <a:buSzPts val="1600"/>
            </a:pPr>
            <a:r>
              <a:rPr lang="en" sz="1800" dirty="0"/>
              <a:t>Control of goods and services promoting independence/interdependence</a:t>
            </a:r>
            <a:endParaRPr dirty="0"/>
          </a:p>
          <a:p>
            <a:pPr marL="177800" indent="-88900">
              <a:spcBef>
                <a:spcPts val="200"/>
              </a:spcBef>
              <a:buNone/>
            </a:pPr>
            <a:endParaRPr dirty="0"/>
          </a:p>
        </p:txBody>
      </p:sp>
      <p:sp>
        <p:nvSpPr>
          <p:cNvPr id="1091" name="Google Shape;1091;p120">
            <a:extLst>
              <a:ext uri="{C183D7F6-B498-43B3-948B-1728B52AA6E4}">
                <adec:decorative xmlns:adec="http://schemas.microsoft.com/office/drawing/2017/decorative" val="0"/>
              </a:ext>
            </a:extLst>
          </p:cNvPr>
          <p:cNvSpPr txBox="1">
            <a:spLocks noGrp="1"/>
          </p:cNvSpPr>
          <p:nvPr>
            <p:ph type="ftr" idx="11"/>
          </p:nvPr>
        </p:nvSpPr>
        <p:spPr>
          <a:xfrm>
            <a:off x="5493060" y="982069"/>
            <a:ext cx="4875170" cy="273844"/>
          </a:xfrm>
          <a:prstGeom prst="rect">
            <a:avLst/>
          </a:prstGeom>
          <a:noFill/>
          <a:ln>
            <a:noFill/>
          </a:ln>
        </p:spPr>
        <p:txBody>
          <a:bodyPr spcFirstLastPara="1" wrap="square" lIns="68575" tIns="34275" rIns="68575" bIns="34275" anchor="ctr" anchorCtr="0">
            <a:noAutofit/>
          </a:bodyPr>
          <a:lstStyle/>
          <a:p>
            <a:r>
              <a:rPr lang="en" dirty="0"/>
              <a:t>Copyright 2020 by Public Partnerships LLC. All rights reserved.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21"/>
          <p:cNvSpPr txBox="1">
            <a:spLocks noGrp="1"/>
          </p:cNvSpPr>
          <p:nvPr>
            <p:ph type="title"/>
          </p:nvPr>
        </p:nvSpPr>
        <p:spPr>
          <a:xfrm>
            <a:off x="1781176" y="1131095"/>
            <a:ext cx="8587056" cy="926306"/>
          </a:xfrm>
          <a:prstGeom prst="rect">
            <a:avLst/>
          </a:prstGeom>
          <a:noFill/>
          <a:ln>
            <a:noFill/>
          </a:ln>
        </p:spPr>
        <p:txBody>
          <a:bodyPr spcFirstLastPara="1" wrap="square" lIns="68575" tIns="34275" rIns="68575" bIns="34275" anchor="ctr" anchorCtr="0">
            <a:normAutofit/>
          </a:bodyPr>
          <a:lstStyle/>
          <a:p>
            <a:r>
              <a:rPr lang="en"/>
              <a:t>Challenges to the ILM and Self-Direction</a:t>
            </a:r>
            <a:endParaRPr/>
          </a:p>
        </p:txBody>
      </p:sp>
      <p:sp>
        <p:nvSpPr>
          <p:cNvPr id="1099" name="Google Shape;1099;p121">
            <a:extLst>
              <a:ext uri="{C183D7F6-B498-43B3-948B-1728B52AA6E4}">
                <adec:decorative xmlns:adec="http://schemas.microsoft.com/office/drawing/2017/decorative" val="1"/>
              </a:ext>
            </a:extLst>
          </p:cNvPr>
          <p:cNvSpPr txBox="1">
            <a:spLocks noGrp="1"/>
          </p:cNvSpPr>
          <p:nvPr>
            <p:ph type="sldNum" idx="12"/>
          </p:nvPr>
        </p:nvSpPr>
        <p:spPr>
          <a:xfrm>
            <a:off x="10063906" y="5663927"/>
            <a:ext cx="323649" cy="175836"/>
          </a:xfrm>
          <a:prstGeom prst="rect">
            <a:avLst/>
          </a:prstGeom>
          <a:noFill/>
          <a:ln>
            <a:noFill/>
          </a:ln>
        </p:spPr>
        <p:txBody>
          <a:bodyPr spcFirstLastPara="1" wrap="square" lIns="68575" tIns="34275" rIns="68575" bIns="34275" anchor="ctr" anchorCtr="0">
            <a:noAutofit/>
          </a:bodyPr>
          <a:lstStyle/>
          <a:p>
            <a:fld id="{00000000-1234-1234-1234-123412341234}" type="slidenum">
              <a:rPr lang="en"/>
              <a:pPr/>
              <a:t>24</a:t>
            </a:fld>
            <a:endParaRPr/>
          </a:p>
        </p:txBody>
      </p:sp>
      <p:sp>
        <p:nvSpPr>
          <p:cNvPr id="1100" name="Google Shape;1100;p121"/>
          <p:cNvSpPr txBox="1">
            <a:spLocks noGrp="1"/>
          </p:cNvSpPr>
          <p:nvPr>
            <p:ph type="body" idx="1"/>
          </p:nvPr>
        </p:nvSpPr>
        <p:spPr>
          <a:xfrm>
            <a:off x="1866900" y="2057403"/>
            <a:ext cx="8501332" cy="3260879"/>
          </a:xfrm>
          <a:prstGeom prst="rect">
            <a:avLst/>
          </a:prstGeom>
          <a:noFill/>
          <a:ln>
            <a:noFill/>
          </a:ln>
        </p:spPr>
        <p:txBody>
          <a:bodyPr spcFirstLastPara="1" wrap="square" lIns="68575" tIns="34275" rIns="68575" bIns="34275" anchor="t" anchorCtr="0">
            <a:normAutofit/>
          </a:bodyPr>
          <a:lstStyle/>
          <a:p>
            <a:pPr marL="165100" indent="-165100"/>
            <a:r>
              <a:rPr lang="en"/>
              <a:t>Workforce shortages</a:t>
            </a:r>
            <a:endParaRPr/>
          </a:p>
          <a:p>
            <a:pPr marL="165100" indent="-165100">
              <a:spcBef>
                <a:spcPts val="200"/>
              </a:spcBef>
            </a:pPr>
            <a:r>
              <a:rPr lang="en"/>
              <a:t>Unfounded perception that individuals will misuse funding if provided directly to them.</a:t>
            </a:r>
            <a:endParaRPr/>
          </a:p>
          <a:p>
            <a:pPr marL="165100" indent="-165100">
              <a:spcBef>
                <a:spcPts val="200"/>
              </a:spcBef>
            </a:pPr>
            <a:r>
              <a:rPr lang="en"/>
              <a:t>Apprehension about paying legally responsible individuals </a:t>
            </a:r>
            <a:endParaRPr/>
          </a:p>
          <a:p>
            <a:pPr marL="165100" indent="-165100">
              <a:spcBef>
                <a:spcPts val="200"/>
              </a:spcBef>
            </a:pPr>
            <a:r>
              <a:rPr lang="en"/>
              <a:t>Major state decision-makers are unfamiliar with the principles of ILM and self-direction.</a:t>
            </a:r>
            <a:endParaRPr/>
          </a:p>
          <a:p>
            <a:pPr marL="165100" indent="-165100">
              <a:spcBef>
                <a:spcPts val="200"/>
              </a:spcBef>
            </a:pPr>
            <a:r>
              <a:rPr lang="en"/>
              <a:t>Competition for funding between the elderly community, the disability community, and funding service individuals with developmental and intellectual disabilities. </a:t>
            </a:r>
            <a:endParaRPr/>
          </a:p>
          <a:p>
            <a:pPr marL="165100" indent="-165100">
              <a:spcBef>
                <a:spcPts val="200"/>
              </a:spcBef>
            </a:pPr>
            <a:r>
              <a:rPr lang="en"/>
              <a:t>Failure to conduct reliable cost studies. </a:t>
            </a:r>
            <a:endParaRPr/>
          </a:p>
          <a:p>
            <a:pPr marL="165100" indent="-165100">
              <a:spcBef>
                <a:spcPts val="200"/>
              </a:spcBef>
            </a:pPr>
            <a:r>
              <a:rPr lang="en"/>
              <a:t>The Electronic Visit Verification System has been difficult to implement.</a:t>
            </a:r>
            <a:endParaRPr/>
          </a:p>
          <a:p>
            <a:pPr marL="165100" indent="-165100">
              <a:spcBef>
                <a:spcPts val="200"/>
              </a:spcBef>
            </a:pPr>
            <a:r>
              <a:rPr lang="en"/>
              <a:t>Fair Labor Standards Act interpretations may be difficult to implement. </a:t>
            </a:r>
            <a:endParaRPr/>
          </a:p>
          <a:p>
            <a:pPr marL="165100" indent="-76200">
              <a:spcBef>
                <a:spcPts val="200"/>
              </a:spcBef>
              <a:buNone/>
            </a:pPr>
            <a:endParaRPr/>
          </a:p>
          <a:p>
            <a:pPr marL="0" indent="0">
              <a:spcBef>
                <a:spcPts val="20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22"/>
          <p:cNvSpPr txBox="1">
            <a:spLocks noGrp="1"/>
          </p:cNvSpPr>
          <p:nvPr>
            <p:ph type="title"/>
          </p:nvPr>
        </p:nvSpPr>
        <p:spPr>
          <a:xfrm>
            <a:off x="1781176" y="1131095"/>
            <a:ext cx="8587056" cy="926306"/>
          </a:xfrm>
          <a:prstGeom prst="rect">
            <a:avLst/>
          </a:prstGeom>
          <a:noFill/>
          <a:ln>
            <a:noFill/>
          </a:ln>
        </p:spPr>
        <p:txBody>
          <a:bodyPr spcFirstLastPara="1" wrap="square" lIns="68575" tIns="34275" rIns="68575" bIns="34275" anchor="ctr" anchorCtr="0">
            <a:normAutofit/>
          </a:bodyPr>
          <a:lstStyle/>
          <a:p>
            <a:r>
              <a:rPr lang="en"/>
              <a:t>Collaboration Points - Advocacy</a:t>
            </a:r>
            <a:endParaRPr/>
          </a:p>
        </p:txBody>
      </p:sp>
      <p:sp>
        <p:nvSpPr>
          <p:cNvPr id="1106" name="Google Shape;1106;p122">
            <a:extLst>
              <a:ext uri="{C183D7F6-B498-43B3-948B-1728B52AA6E4}">
                <adec:decorative xmlns:adec="http://schemas.microsoft.com/office/drawing/2017/decorative" val="1"/>
              </a:ext>
            </a:extLst>
          </p:cNvPr>
          <p:cNvSpPr txBox="1">
            <a:spLocks noGrp="1"/>
          </p:cNvSpPr>
          <p:nvPr>
            <p:ph type="sldNum" idx="12"/>
          </p:nvPr>
        </p:nvSpPr>
        <p:spPr>
          <a:xfrm>
            <a:off x="10063906" y="5663927"/>
            <a:ext cx="323649" cy="175836"/>
          </a:xfrm>
          <a:prstGeom prst="rect">
            <a:avLst/>
          </a:prstGeom>
          <a:noFill/>
          <a:ln>
            <a:noFill/>
          </a:ln>
        </p:spPr>
        <p:txBody>
          <a:bodyPr spcFirstLastPara="1" wrap="square" lIns="68575" tIns="34275" rIns="68575" bIns="34275" anchor="ctr" anchorCtr="0">
            <a:noAutofit/>
          </a:bodyPr>
          <a:lstStyle/>
          <a:p>
            <a:fld id="{00000000-1234-1234-1234-123412341234}" type="slidenum">
              <a:rPr lang="en"/>
              <a:pPr/>
              <a:t>25</a:t>
            </a:fld>
            <a:endParaRPr/>
          </a:p>
        </p:txBody>
      </p:sp>
      <p:sp>
        <p:nvSpPr>
          <p:cNvPr id="1107" name="Google Shape;1107;p122"/>
          <p:cNvSpPr txBox="1">
            <a:spLocks noGrp="1"/>
          </p:cNvSpPr>
          <p:nvPr>
            <p:ph type="body" idx="1"/>
          </p:nvPr>
        </p:nvSpPr>
        <p:spPr>
          <a:xfrm>
            <a:off x="1866900" y="2057403"/>
            <a:ext cx="8501332" cy="3260879"/>
          </a:xfrm>
          <a:prstGeom prst="rect">
            <a:avLst/>
          </a:prstGeom>
          <a:noFill/>
          <a:ln>
            <a:noFill/>
          </a:ln>
        </p:spPr>
        <p:txBody>
          <a:bodyPr spcFirstLastPara="1" wrap="square" lIns="68575" tIns="34275" rIns="68575" bIns="34275" anchor="t" anchorCtr="0">
            <a:normAutofit lnSpcReduction="10000"/>
          </a:bodyPr>
          <a:lstStyle/>
          <a:p>
            <a:pPr marL="165100" indent="-165100"/>
            <a:r>
              <a:rPr lang="en"/>
              <a:t>CILs can: </a:t>
            </a:r>
            <a:endParaRPr/>
          </a:p>
          <a:p>
            <a:pPr marL="393700" lvl="1" indent="-88900"/>
            <a:r>
              <a:rPr lang="en"/>
              <a:t>Use their position to educate and inform state decision-makers, including legislatures, about the value of personal empowerment, choice, and control.</a:t>
            </a:r>
            <a:endParaRPr/>
          </a:p>
          <a:p>
            <a:pPr marL="393700" lvl="1" indent="-88900"/>
            <a:r>
              <a:rPr lang="en"/>
              <a:t>Offer detailed information about self-direction – eligibility requirements and options to access services.</a:t>
            </a:r>
            <a:endParaRPr/>
          </a:p>
          <a:p>
            <a:pPr marL="393700" lvl="1" indent="-88900"/>
            <a:r>
              <a:rPr lang="en"/>
              <a:t>Help with identifying underserved areas.</a:t>
            </a:r>
            <a:endParaRPr/>
          </a:p>
          <a:p>
            <a:pPr marL="393700" lvl="1" indent="-88900"/>
            <a:r>
              <a:rPr lang="en"/>
              <a:t>Influence policy, laws, and budgets.</a:t>
            </a:r>
            <a:endParaRPr/>
          </a:p>
          <a:p>
            <a:pPr marL="393700" lvl="1" indent="-88900"/>
            <a:r>
              <a:rPr lang="en"/>
              <a:t>Assist with ensuring quality services. </a:t>
            </a:r>
            <a:endParaRPr/>
          </a:p>
          <a:p>
            <a:pPr marL="393700" lvl="1" indent="-88900"/>
            <a:r>
              <a:rPr lang="en"/>
              <a:t>Conduct personal experience surveys. </a:t>
            </a:r>
            <a:endParaRPr/>
          </a:p>
          <a:p>
            <a:pPr marL="393700" lvl="1" indent="0">
              <a:buNone/>
            </a:pPr>
            <a:endParaRPr/>
          </a:p>
          <a:p>
            <a:pPr marL="165100" indent="-165100">
              <a:spcBef>
                <a:spcPts val="200"/>
              </a:spcBef>
            </a:pPr>
            <a:r>
              <a:rPr lang="en"/>
              <a:t>Self-directed advocates can:</a:t>
            </a:r>
            <a:endParaRPr/>
          </a:p>
          <a:p>
            <a:pPr marL="393700" lvl="1" indent="-88900"/>
            <a:r>
              <a:rPr lang="en"/>
              <a:t> Identify instances to unite on common political topics.</a:t>
            </a:r>
            <a:endParaRPr/>
          </a:p>
          <a:p>
            <a:pPr marL="393700" lvl="1" indent="-88900"/>
            <a:r>
              <a:rPr lang="en"/>
              <a:t> Serve on CIL and Self-Directed committees, advisory boards,  and councils.</a:t>
            </a:r>
            <a:endParaRPr/>
          </a:p>
          <a:p>
            <a:pPr marL="393700" lvl="1" indent="-88900"/>
            <a:r>
              <a:rPr lang="en"/>
              <a:t>Teach local CILs and health care payers about Self-Directed opportunities </a:t>
            </a:r>
            <a:endParaRPr/>
          </a:p>
          <a:p>
            <a:pPr marL="165100" indent="-76200">
              <a:spcBef>
                <a:spcPts val="20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23"/>
          <p:cNvSpPr txBox="1">
            <a:spLocks noGrp="1"/>
          </p:cNvSpPr>
          <p:nvPr>
            <p:ph type="title"/>
          </p:nvPr>
        </p:nvSpPr>
        <p:spPr>
          <a:xfrm>
            <a:off x="1781175" y="1131099"/>
            <a:ext cx="8587052" cy="926303"/>
          </a:xfrm>
          <a:prstGeom prst="rect">
            <a:avLst/>
          </a:prstGeom>
          <a:noFill/>
          <a:ln>
            <a:noFill/>
          </a:ln>
        </p:spPr>
        <p:txBody>
          <a:bodyPr spcFirstLastPara="1" wrap="square" lIns="68575" tIns="34275" rIns="68575" bIns="34275" anchor="ctr" anchorCtr="0">
            <a:normAutofit/>
          </a:bodyPr>
          <a:lstStyle/>
          <a:p>
            <a:r>
              <a:rPr lang="en"/>
              <a:t>Collaboration Points – Providing Direct Services</a:t>
            </a:r>
            <a:endParaRPr/>
          </a:p>
        </p:txBody>
      </p:sp>
      <p:sp>
        <p:nvSpPr>
          <p:cNvPr id="1113" name="Google Shape;1113;p123">
            <a:extLst>
              <a:ext uri="{C183D7F6-B498-43B3-948B-1728B52AA6E4}">
                <adec:decorative xmlns:adec="http://schemas.microsoft.com/office/drawing/2017/decorative" val="1"/>
              </a:ext>
            </a:extLst>
          </p:cNvPr>
          <p:cNvSpPr txBox="1"/>
          <p:nvPr/>
        </p:nvSpPr>
        <p:spPr>
          <a:xfrm>
            <a:off x="10063906" y="5663928"/>
            <a:ext cx="323649" cy="175839"/>
          </a:xfrm>
          <a:prstGeom prst="rect">
            <a:avLst/>
          </a:prstGeom>
          <a:noFill/>
          <a:ln>
            <a:noFill/>
          </a:ln>
        </p:spPr>
        <p:txBody>
          <a:bodyPr spcFirstLastPara="1" wrap="square" lIns="68575" tIns="34275" rIns="68575" bIns="34275" anchor="ctr" anchorCtr="0">
            <a:noAutofit/>
          </a:bodyPr>
          <a:lstStyle/>
          <a:p>
            <a:pPr algn="r">
              <a:buSzPts val="1400"/>
            </a:pPr>
            <a:fld id="{00000000-1234-1234-1234-123412341234}" type="slidenum">
              <a:rPr lang="en">
                <a:latin typeface="Calibri"/>
                <a:ea typeface="Calibri"/>
                <a:cs typeface="Calibri"/>
                <a:sym typeface="Calibri"/>
              </a:rPr>
              <a:pPr algn="r">
                <a:buSzPts val="1400"/>
              </a:pPr>
              <a:t>26</a:t>
            </a:fld>
            <a:endParaRPr sz="800">
              <a:solidFill>
                <a:srgbClr val="A7A8AA"/>
              </a:solidFill>
            </a:endParaRPr>
          </a:p>
        </p:txBody>
      </p:sp>
      <p:sp>
        <p:nvSpPr>
          <p:cNvPr id="1114" name="Google Shape;1114;p123"/>
          <p:cNvSpPr txBox="1">
            <a:spLocks noGrp="1"/>
          </p:cNvSpPr>
          <p:nvPr>
            <p:ph type="body" idx="4294967295"/>
          </p:nvPr>
        </p:nvSpPr>
        <p:spPr>
          <a:xfrm>
            <a:off x="1866900" y="2057402"/>
            <a:ext cx="8501334" cy="3260875"/>
          </a:xfrm>
          <a:prstGeom prst="rect">
            <a:avLst/>
          </a:prstGeom>
          <a:noFill/>
          <a:ln>
            <a:noFill/>
          </a:ln>
        </p:spPr>
        <p:txBody>
          <a:bodyPr spcFirstLastPara="1" wrap="square" lIns="68575" tIns="34275" rIns="68575" bIns="34275" anchor="t" anchorCtr="0">
            <a:normAutofit/>
          </a:bodyPr>
          <a:lstStyle/>
          <a:p>
            <a:pPr marL="165100" indent="-165100">
              <a:buSzPts val="1400"/>
            </a:pPr>
            <a:r>
              <a:rPr lang="en" sz="1500"/>
              <a:t>CILs might consider:</a:t>
            </a:r>
            <a:endParaRPr/>
          </a:p>
          <a:p>
            <a:pPr marL="393700" lvl="1" indent="-88900">
              <a:buSzPts val="1400"/>
            </a:pPr>
            <a:r>
              <a:rPr lang="en" sz="1400"/>
              <a:t> Becoming an Agency with Choice or Fiscal Employer Agent vendor for self-directed services. </a:t>
            </a:r>
            <a:endParaRPr/>
          </a:p>
          <a:p>
            <a:pPr marL="393700" lvl="1" indent="-88900">
              <a:buSzPts val="1400"/>
            </a:pPr>
            <a:r>
              <a:rPr lang="en" sz="1400"/>
              <a:t> Becoming the required information and assistance provider for self-directed services. </a:t>
            </a:r>
            <a:endParaRPr/>
          </a:p>
          <a:p>
            <a:pPr marL="393700" lvl="1" indent="-88900">
              <a:buSzPts val="1400"/>
            </a:pPr>
            <a:r>
              <a:rPr lang="en" sz="1400"/>
              <a:t> Create training modules for self-directed direct care workers.  </a:t>
            </a:r>
            <a:endParaRPr/>
          </a:p>
          <a:p>
            <a:pPr marL="393700" lvl="1" indent="-88900">
              <a:buSzPts val="1400"/>
            </a:pPr>
            <a:r>
              <a:rPr lang="en" sz="1400"/>
              <a:t> Actively becoming a paid provider to offer service coordination with transitions.</a:t>
            </a:r>
            <a:endParaRPr/>
          </a:p>
          <a:p>
            <a:pPr marL="393700" lvl="1" indent="-88900">
              <a:buSzPts val="1400"/>
            </a:pPr>
            <a:r>
              <a:rPr lang="en" sz="1400"/>
              <a:t> Develop a training curriculum for service coordinators.</a:t>
            </a:r>
            <a:endParaRPr/>
          </a:p>
          <a:p>
            <a:pPr marL="393700" lvl="1" indent="-88900">
              <a:buSzPts val="1400"/>
            </a:pPr>
            <a:r>
              <a:rPr lang="en" sz="1400"/>
              <a:t> Train individuals self-directing to be an employer or co-employer, manage an individual budget, and purchase goods and services.</a:t>
            </a:r>
            <a:endParaRPr/>
          </a:p>
          <a:p>
            <a:pPr marL="393700" lvl="1" indent="-88900">
              <a:buSzPts val="1400"/>
            </a:pPr>
            <a:r>
              <a:rPr lang="en" sz="1400"/>
              <a:t> Produce a direct care worker registry or system to “match” individuals with direct care workers. </a:t>
            </a:r>
            <a:endParaRPr/>
          </a:p>
          <a:p>
            <a:pPr marL="304800" lvl="1" indent="0">
              <a:buSzPts val="1400"/>
              <a:buNone/>
            </a:pPr>
            <a:r>
              <a:rPr lang="en" sz="1400"/>
              <a:t>   </a:t>
            </a:r>
            <a:r>
              <a:rPr lang="en" sz="1400" u="sng">
                <a:solidFill>
                  <a:schemeClr val="hlink"/>
                </a:solidFill>
                <a:hlinkClick r:id="rId3"/>
              </a:rPr>
              <a:t>https://www.medicaid.gov/sites/default/files/2023-12/cib12122023_0.pdf</a:t>
            </a:r>
            <a:endParaRPr sz="1400"/>
          </a:p>
          <a:p>
            <a:pPr marL="393700" lvl="1" indent="-88900">
              <a:buSzPts val="1400"/>
            </a:pPr>
            <a:r>
              <a:rPr lang="en" sz="1400"/>
              <a:t> Build a community procurement system to offer reasonably priced goods and services.  </a:t>
            </a:r>
            <a:endParaRPr/>
          </a:p>
          <a:p>
            <a:pPr marL="0" indent="0">
              <a:spcBef>
                <a:spcPts val="200"/>
              </a:spcBef>
              <a:buSzPts val="1400"/>
              <a:buNone/>
            </a:pPr>
            <a:endParaRPr sz="1500"/>
          </a:p>
          <a:p>
            <a:pPr marL="165100" indent="-76200">
              <a:spcBef>
                <a:spcPts val="200"/>
              </a:spcBef>
              <a:buSzPts val="1400"/>
              <a:buNone/>
            </a:pP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34C3-7694-12D8-AE35-86D3A43ABEC8}"/>
              </a:ext>
            </a:extLst>
          </p:cNvPr>
          <p:cNvSpPr>
            <a:spLocks noGrp="1"/>
          </p:cNvSpPr>
          <p:nvPr>
            <p:ph type="title"/>
          </p:nvPr>
        </p:nvSpPr>
        <p:spPr>
          <a:xfrm>
            <a:off x="1981200" y="832903"/>
            <a:ext cx="8229600" cy="1143000"/>
          </a:xfrm>
        </p:spPr>
        <p:txBody>
          <a:bodyPr>
            <a:noAutofit/>
          </a:bodyPr>
          <a:lstStyle/>
          <a:p>
            <a:pPr algn="ctr"/>
            <a:r>
              <a:rPr lang="en" sz="2800" dirty="0">
                <a:latin typeface="+mj-lt"/>
                <a:ea typeface="Verdana"/>
                <a:cs typeface="Verdana"/>
                <a:sym typeface="Verdana"/>
              </a:rPr>
              <a:t>Participant-Direction in Health Payer Contracting for Centers for Independent Living </a:t>
            </a:r>
            <a:r>
              <a:rPr lang="en-US" sz="2800" dirty="0">
                <a:latin typeface="+mj-lt"/>
              </a:rPr>
              <a:t>Evaluation</a:t>
            </a:r>
          </a:p>
        </p:txBody>
      </p:sp>
      <p:sp>
        <p:nvSpPr>
          <p:cNvPr id="3" name="Text Placeholder 2">
            <a:extLst>
              <a:ext uri="{FF2B5EF4-FFF2-40B4-BE49-F238E27FC236}">
                <a16:creationId xmlns:a16="http://schemas.microsoft.com/office/drawing/2014/main" id="{C8530623-9045-A199-4644-8E4E14423F4D}"/>
              </a:ext>
            </a:extLst>
          </p:cNvPr>
          <p:cNvSpPr>
            <a:spLocks noGrp="1"/>
          </p:cNvSpPr>
          <p:nvPr>
            <p:ph type="body" idx="1"/>
          </p:nvPr>
        </p:nvSpPr>
        <p:spPr/>
        <p:txBody>
          <a:bodyPr>
            <a:normAutofit lnSpcReduction="10000"/>
          </a:bodyPr>
          <a:lstStyle/>
          <a:p>
            <a:pPr marL="0">
              <a:lnSpc>
                <a:spcPct val="107000"/>
              </a:lnSpc>
              <a:spcBef>
                <a:spcPts val="0"/>
              </a:spcBef>
              <a:spcAft>
                <a:spcPts val="800"/>
              </a:spcAft>
            </a:pPr>
            <a:r>
              <a:rPr lang="en-US" sz="3200" dirty="0">
                <a:latin typeface="+mj-lt"/>
                <a:ea typeface="Yu Mincho" panose="02020400000000000000" pitchFamily="18" charset="-128"/>
                <a:cs typeface="Times New Roman" panose="02020603050405020304" pitchFamily="18" charset="0"/>
              </a:rPr>
              <a:t>The Aging and Disability Institute values your  perspectives on the effectiveness and usefulness of this webinar. At the end of the webinar, we will ask you to complete an evaluation survey. </a:t>
            </a:r>
            <a:r>
              <a:rPr lang="en-US" sz="3200" dirty="0">
                <a:solidFill>
                  <a:schemeClr val="tx1"/>
                </a:solidFill>
                <a:latin typeface="+mj-lt"/>
                <a:ea typeface="Yu Mincho" panose="02020400000000000000" pitchFamily="18" charset="-128"/>
                <a:cs typeface="Times New Roman" panose="02020603050405020304" pitchFamily="18" charset="0"/>
              </a:rPr>
              <a:t>The survey link will appear on your screen after the webinar ends. </a:t>
            </a:r>
            <a:r>
              <a:rPr lang="en-US" sz="3200" dirty="0">
                <a:latin typeface="+mj-lt"/>
                <a:ea typeface="Yu Mincho" panose="02020400000000000000" pitchFamily="18" charset="-128"/>
                <a:cs typeface="Times New Roman" panose="02020603050405020304" pitchFamily="18" charset="0"/>
              </a:rPr>
              <a:t>Please complete and submit the form. This evaluation is important. We take your feedback seriously.</a:t>
            </a:r>
          </a:p>
        </p:txBody>
      </p:sp>
    </p:spTree>
    <p:extLst>
      <p:ext uri="{BB962C8B-B14F-4D97-AF65-F5344CB8AC3E}">
        <p14:creationId xmlns:p14="http://schemas.microsoft.com/office/powerpoint/2010/main" val="4143281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4218F2-A5B1-3BD6-64C2-04549663A87C}"/>
              </a:ext>
            </a:extLst>
          </p:cNvPr>
          <p:cNvSpPr>
            <a:spLocks noGrp="1"/>
          </p:cNvSpPr>
          <p:nvPr>
            <p:ph type="ctrTitle"/>
          </p:nvPr>
        </p:nvSpPr>
        <p:spPr>
          <a:xfrm>
            <a:off x="1842659" y="526291"/>
            <a:ext cx="8506681" cy="980017"/>
          </a:xfrm>
        </p:spPr>
        <p:txBody>
          <a:bodyPr>
            <a:normAutofit fontScale="90000"/>
          </a:bodyPr>
          <a:lstStyle/>
          <a:p>
            <a:pPr>
              <a:spcBef>
                <a:spcPts val="0"/>
              </a:spcBef>
              <a:tabLst>
                <a:tab pos="3281363" algn="l"/>
              </a:tabLst>
              <a:defRPr/>
            </a:pPr>
            <a:r>
              <a:rPr lang="en-US" sz="3200" dirty="0">
                <a:solidFill>
                  <a:srgbClr val="000000"/>
                </a:solidFill>
                <a:latin typeface="Montserrat Ultra-Bold"/>
                <a:ea typeface="+mn-ea"/>
                <a:cs typeface="+mn-cs"/>
                <a:sym typeface="Arial"/>
              </a:rPr>
              <a:t>Disability Led-Entities &amp; Health Payer </a:t>
            </a:r>
            <a:br>
              <a:rPr lang="en-US" sz="3200" dirty="0">
                <a:solidFill>
                  <a:srgbClr val="000000"/>
                </a:solidFill>
                <a:latin typeface="Montserrat Ultra-Bold"/>
                <a:ea typeface="+mn-ea"/>
                <a:cs typeface="+mn-cs"/>
                <a:sym typeface="Arial"/>
              </a:rPr>
            </a:br>
            <a:r>
              <a:rPr lang="en-US" sz="3200" dirty="0">
                <a:solidFill>
                  <a:srgbClr val="000000"/>
                </a:solidFill>
                <a:latin typeface="Montserrat Ultra-Bold"/>
                <a:ea typeface="+mn-ea"/>
                <a:cs typeface="+mn-cs"/>
                <a:sym typeface="Arial"/>
              </a:rPr>
              <a:t>Contracting Examples / Opportunities</a:t>
            </a:r>
            <a:endParaRPr lang="en-US" sz="2800" dirty="0"/>
          </a:p>
        </p:txBody>
      </p:sp>
      <p:sp>
        <p:nvSpPr>
          <p:cNvPr id="13" name="TextBox 5">
            <a:extLst>
              <a:ext uri="{FF2B5EF4-FFF2-40B4-BE49-F238E27FC236}">
                <a16:creationId xmlns:a16="http://schemas.microsoft.com/office/drawing/2014/main" id="{AC111812-E4FD-A555-18D1-C739277C2C68}"/>
              </a:ext>
            </a:extLst>
          </p:cNvPr>
          <p:cNvSpPr txBox="1">
            <a:spLocks noGrp="1"/>
          </p:cNvSpPr>
          <p:nvPr>
            <p:ph type="subTitle" idx="1"/>
          </p:nvPr>
        </p:nvSpPr>
        <p:spPr>
          <a:xfrm>
            <a:off x="3777916" y="3205558"/>
            <a:ext cx="4267200" cy="1168400"/>
          </a:xfrm>
          <a:prstGeom prst="rect">
            <a:avLst/>
          </a:prstGeom>
        </p:spPr>
        <p:txBody>
          <a:bodyPr wrap="square" lIns="0" tIns="0" rIns="0" bIns="0" rtlCol="0" anchor="t">
            <a:spAutoFit/>
          </a:bodyPr>
          <a:lstStyle/>
          <a:p>
            <a:pPr algn="ctr" defTabSz="457200">
              <a:buClrTx/>
              <a:tabLst>
                <a:tab pos="3281363" algn="l"/>
              </a:tabLst>
            </a:pPr>
            <a:r>
              <a:rPr lang="en-US" sz="1800" kern="1200" dirty="0">
                <a:solidFill>
                  <a:srgbClr val="E21F26"/>
                </a:solidFill>
                <a:latin typeface="Montserrat Ultra-Bold"/>
                <a:ea typeface="+mn-ea"/>
                <a:cs typeface="+mn-cs"/>
              </a:rPr>
              <a:t>January 30, 2024</a:t>
            </a:r>
          </a:p>
        </p:txBody>
      </p:sp>
      <p:sp>
        <p:nvSpPr>
          <p:cNvPr id="4" name="Freeform 4" descr="Disability Revolution Horizontal Logo in black and red "/>
          <p:cNvSpPr>
            <a:spLocks noChangeAspect="1"/>
          </p:cNvSpPr>
          <p:nvPr/>
        </p:nvSpPr>
        <p:spPr>
          <a:xfrm>
            <a:off x="3352800" y="1944648"/>
            <a:ext cx="5372100" cy="773128"/>
          </a:xfrm>
          <a:custGeom>
            <a:avLst/>
            <a:gdLst/>
            <a:ahLst/>
            <a:cxnLst/>
            <a:rect l="l" t="t" r="r" b="b"/>
            <a:pathLst>
              <a:path w="4397497" h="632867">
                <a:moveTo>
                  <a:pt x="0" y="0"/>
                </a:moveTo>
                <a:lnTo>
                  <a:pt x="4397496" y="0"/>
                </a:lnTo>
                <a:lnTo>
                  <a:pt x="4397496" y="632867"/>
                </a:lnTo>
                <a:lnTo>
                  <a:pt x="0" y="632867"/>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10" name="Group 10">
            <a:extLs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11" name="Freeform 11"/>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F26"/>
            </a:solidFill>
          </p:spPr>
          <p:txBody>
            <a:bodyPr/>
            <a:lstStyle/>
            <a:p>
              <a:pPr defTabSz="457200">
                <a:buClrTx/>
              </a:pPr>
              <a:endParaRPr lang="en-US" sz="900" kern="1200" dirty="0">
                <a:solidFill>
                  <a:prstClr val="black"/>
                </a:solidFill>
                <a:latin typeface="Calibri"/>
                <a:ea typeface="+mn-ea"/>
                <a:cs typeface="+mn-cs"/>
              </a:endParaRPr>
            </a:p>
          </p:txBody>
        </p:sp>
      </p:grpSp>
      <p:sp>
        <p:nvSpPr>
          <p:cNvPr id="6" name="TextBox 8">
            <a:extLst>
              <a:ext uri="{FF2B5EF4-FFF2-40B4-BE49-F238E27FC236}">
                <a16:creationId xmlns:a16="http://schemas.microsoft.com/office/drawing/2014/main" id="{65901250-5634-15E0-6515-EAAE55B4D1C1}"/>
              </a:ext>
            </a:extLst>
          </p:cNvPr>
          <p:cNvSpPr txBox="1"/>
          <p:nvPr/>
        </p:nvSpPr>
        <p:spPr>
          <a:xfrm>
            <a:off x="2895600" y="4751805"/>
            <a:ext cx="6400800" cy="245773"/>
          </a:xfrm>
          <a:prstGeom prst="rect">
            <a:avLst/>
          </a:prstGeom>
        </p:spPr>
        <p:txBody>
          <a:bodyPr wrap="square" lIns="0" tIns="0" rIns="0" bIns="0" rtlCol="0" anchor="t">
            <a:spAutoFit/>
          </a:bodyPr>
          <a:lstStyle/>
          <a:p>
            <a:pPr algn="ctr" defTabSz="457200">
              <a:lnSpc>
                <a:spcPts val="2100"/>
              </a:lnSpc>
              <a:spcBef>
                <a:spcPct val="0"/>
              </a:spcBef>
              <a:buClrTx/>
            </a:pPr>
            <a:r>
              <a:rPr lang="en-US" sz="1500" kern="1200" dirty="0">
                <a:latin typeface="Montserrat Classic"/>
                <a:ea typeface="+mn-ea"/>
                <a:cs typeface="+mn-cs"/>
              </a:rPr>
              <a:t>Amber OHaver, Chief Revolutionary Officer</a:t>
            </a:r>
          </a:p>
        </p:txBody>
      </p:sp>
      <p:sp>
        <p:nvSpPr>
          <p:cNvPr id="3" name="TextBox 3"/>
          <p:cNvSpPr txBox="1"/>
          <p:nvPr/>
        </p:nvSpPr>
        <p:spPr>
          <a:xfrm>
            <a:off x="7162801" y="5435918"/>
            <a:ext cx="3066821" cy="163186"/>
          </a:xfrm>
          <a:prstGeom prst="rect">
            <a:avLst/>
          </a:prstGeom>
        </p:spPr>
        <p:txBody>
          <a:bodyPr lIns="0" tIns="0" rIns="0" bIns="0" rtlCol="0" anchor="t">
            <a:spAutoFit/>
          </a:bodyPr>
          <a:lstStyle/>
          <a:p>
            <a:pPr algn="r" defTabSz="457200">
              <a:lnSpc>
                <a:spcPts val="1395"/>
              </a:lnSpc>
              <a:buClrTx/>
            </a:pPr>
            <a:r>
              <a:rPr lang="en-US" sz="900" kern="1200" spc="41" dirty="0">
                <a:latin typeface="Montserrat"/>
                <a:ea typeface="+mn-ea"/>
                <a:cs typeface="+mn-cs"/>
              </a:rPr>
              <a:t>#DisruptingTheStatusQuo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470A98-B501-4692-2675-4CA1146B3657}"/>
              </a:ext>
            </a:extLst>
          </p:cNvPr>
          <p:cNvSpPr txBox="1">
            <a:spLocks noGrp="1"/>
          </p:cNvSpPr>
          <p:nvPr>
            <p:ph type="title" idx="4294967295"/>
          </p:nvPr>
        </p:nvSpPr>
        <p:spPr>
          <a:xfrm>
            <a:off x="1981200" y="1143000"/>
            <a:ext cx="84582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defRPr/>
            </a:pPr>
            <a:r>
              <a:rPr lang="en-US" sz="3000" b="1" dirty="0">
                <a:solidFill>
                  <a:prstClr val="black"/>
                </a:solidFill>
                <a:latin typeface="Montserrat" pitchFamily="2" charset="77"/>
                <a:ea typeface="+mn-ea"/>
                <a:cs typeface="+mn-cs"/>
                <a:sym typeface="Arial"/>
              </a:rPr>
              <a:t>FISCAL MANAGEMENT </a:t>
            </a:r>
            <a:r>
              <a:rPr lang="en-US" sz="3000" b="1" dirty="0">
                <a:solidFill>
                  <a:srgbClr val="E21F26"/>
                </a:solidFill>
                <a:latin typeface="Montserrat" pitchFamily="2" charset="77"/>
                <a:ea typeface="+mn-ea"/>
                <a:cs typeface="+mn-cs"/>
                <a:sym typeface="Arial"/>
              </a:rPr>
              <a:t>SERVICES (FMS)</a:t>
            </a:r>
          </a:p>
        </p:txBody>
      </p:sp>
      <p:sp>
        <p:nvSpPr>
          <p:cNvPr id="2" name="Freeform 2" descr="Simple outline image of a heavily transparent megaphone"/>
          <p:cNvSpPr/>
          <p:nvPr/>
        </p:nvSpPr>
        <p:spPr>
          <a:xfrm>
            <a:off x="3886272" y="1843757"/>
            <a:ext cx="4325026" cy="3170489"/>
          </a:xfrm>
          <a:custGeom>
            <a:avLst/>
            <a:gdLst/>
            <a:ahLst/>
            <a:cxnLst/>
            <a:rect l="l" t="t" r="r" b="b"/>
            <a:pathLst>
              <a:path w="8650051" h="6340978">
                <a:moveTo>
                  <a:pt x="0" y="0"/>
                </a:moveTo>
                <a:lnTo>
                  <a:pt x="8650051" y="0"/>
                </a:lnTo>
                <a:lnTo>
                  <a:pt x="8650051" y="6340978"/>
                </a:lnTo>
                <a:lnTo>
                  <a:pt x="0" y="6340978"/>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8" name="Group 8">
            <a:extLs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9" name="Freeform 9"/>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F26"/>
            </a:solidFill>
          </p:spPr>
          <p:txBody>
            <a:bodyPr/>
            <a:lstStyle/>
            <a:p>
              <a:pPr defTabSz="457200">
                <a:buClrTx/>
              </a:pPr>
              <a:endParaRPr lang="en-US" sz="900" kern="1200" dirty="0">
                <a:solidFill>
                  <a:srgbClr val="E21F26"/>
                </a:solidFill>
                <a:highlight>
                  <a:srgbClr val="E21F26"/>
                </a:highlight>
                <a:latin typeface="Calibri"/>
                <a:ea typeface="+mn-ea"/>
                <a:cs typeface="+mn-cs"/>
              </a:endParaRPr>
            </a:p>
          </p:txBody>
        </p:sp>
      </p:grpSp>
      <p:sp>
        <p:nvSpPr>
          <p:cNvPr id="6" name="TextBox 5">
            <a:extLst>
              <a:ext uri="{FF2B5EF4-FFF2-40B4-BE49-F238E27FC236}">
                <a16:creationId xmlns:a16="http://schemas.microsoft.com/office/drawing/2014/main" id="{7EDC74D6-D5F9-F614-DBE7-4FE5FEDF6DB6}"/>
              </a:ext>
            </a:extLst>
          </p:cNvPr>
          <p:cNvSpPr txBox="1"/>
          <p:nvPr/>
        </p:nvSpPr>
        <p:spPr>
          <a:xfrm>
            <a:off x="2019300" y="2057400"/>
            <a:ext cx="6515100" cy="2708434"/>
          </a:xfrm>
          <a:prstGeom prst="rect">
            <a:avLst/>
          </a:prstGeom>
        </p:spPr>
        <p:txBody>
          <a:bodyPr wrap="square" lIns="0" tIns="0" rIns="0" bIns="0" rtlCol="0" anchor="t">
            <a:spAutoFit/>
          </a:bodyPr>
          <a:lstStyle/>
          <a:p>
            <a:pPr marL="228600"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ptos" panose="020B0004020202020204" pitchFamily="34" charset="0"/>
              </a:rPr>
              <a:t>Partnering and investing in Disability-Led / Owned / Directed Entities is key to furthering equity and opportunity</a:t>
            </a:r>
          </a:p>
          <a:p>
            <a:pPr marL="228600" indent="-228600" defTabSz="457200">
              <a:buClrTx/>
              <a:buFont typeface="Arial" panose="020B0604020202020204" pitchFamily="34" charset="0"/>
              <a:buChar char="•"/>
            </a:pPr>
            <a:endParaRPr lang="en-US" sz="1600" kern="1200" dirty="0">
              <a:solidFill>
                <a:prstClr val="black"/>
              </a:solidFill>
              <a:latin typeface="Avenir Medium" panose="02000503020000020003" pitchFamily="2" charset="0"/>
              <a:ea typeface="Aptos" panose="020B0004020202020204" pitchFamily="34" charset="0"/>
              <a:cs typeface="Aptos" panose="020B0004020202020204" pitchFamily="34" charset="0"/>
            </a:endParaRPr>
          </a:p>
          <a:p>
            <a:pPr marL="228600"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ptos" panose="020B0004020202020204" pitchFamily="34" charset="0"/>
              </a:rPr>
              <a:t>FMS start-up is hindersome, but Health Payers may have the unique ability to support and mentor CILs and Disability-Led Entities with new business ventures in the managed care space (like FMS) </a:t>
            </a:r>
          </a:p>
          <a:p>
            <a:pPr marL="228600" indent="-228600" defTabSz="457200">
              <a:buClrTx/>
              <a:buFont typeface="Arial" panose="020B0604020202020204" pitchFamily="34" charset="0"/>
              <a:buChar char="•"/>
            </a:pPr>
            <a:endParaRPr lang="en-US" sz="1600" kern="1200" dirty="0">
              <a:latin typeface="Avenir Medium" panose="02000503020000020003" pitchFamily="2" charset="0"/>
              <a:ea typeface="Aptos" panose="020B0004020202020204" pitchFamily="34" charset="0"/>
              <a:cs typeface="Aptos" panose="020B0004020202020204" pitchFamily="34" charset="0"/>
            </a:endParaRPr>
          </a:p>
          <a:p>
            <a:pPr marL="228600" indent="-228600" defTabSz="457200">
              <a:buClrTx/>
              <a:buFont typeface="Arial" panose="020B0604020202020204" pitchFamily="34" charset="0"/>
              <a:buChar char="•"/>
            </a:pPr>
            <a:r>
              <a:rPr lang="en-US" sz="1600" kern="1200" dirty="0">
                <a:latin typeface="Avenir Medium" panose="02000503020000020003" pitchFamily="2" charset="0"/>
                <a:ea typeface="+mn-ea"/>
                <a:cs typeface="+mn-cs"/>
              </a:rPr>
              <a:t>Kansas CILs as FMS entities</a:t>
            </a:r>
          </a:p>
          <a:p>
            <a:pPr marL="342900" indent="-342900" defTabSz="457200">
              <a:buClrTx/>
              <a:buFont typeface="Arial" panose="020B0604020202020204" pitchFamily="34" charset="0"/>
              <a:buChar char="•"/>
            </a:pPr>
            <a:endParaRPr lang="en-US" sz="1600" kern="1200" dirty="0">
              <a:latin typeface="Avenir Medium" panose="02000503020000020003" pitchFamily="2" charset="0"/>
              <a:ea typeface="+mn-ea"/>
              <a:cs typeface="+mn-cs"/>
            </a:endParaRPr>
          </a:p>
          <a:p>
            <a:pPr marL="342900" indent="-342900" defTabSz="457200">
              <a:buClrTx/>
              <a:buFont typeface="Arial" panose="020B0604020202020204" pitchFamily="34" charset="0"/>
              <a:buChar char="•"/>
            </a:pPr>
            <a:endParaRPr lang="en-US" sz="1600" kern="1200" dirty="0">
              <a:latin typeface="Avenir Medium" panose="02000503020000020003" pitchFamily="2" charset="0"/>
              <a:ea typeface="+mn-ea"/>
              <a:cs typeface="+mn-cs"/>
            </a:endParaRPr>
          </a:p>
          <a:p>
            <a:pPr marL="571500" lvl="1" indent="-342900" defTabSz="457200">
              <a:buClrTx/>
              <a:buFont typeface="Arial" panose="020B0604020202020204" pitchFamily="34" charset="0"/>
              <a:buChar char="•"/>
            </a:pPr>
            <a:endParaRPr lang="en-US" sz="1600" kern="1200" dirty="0">
              <a:latin typeface="Avenir Medium" panose="02000503020000020003" pitchFamily="2" charset="0"/>
              <a:ea typeface="+mn-ea"/>
              <a:cs typeface="+mn-cs"/>
            </a:endParaRPr>
          </a:p>
        </p:txBody>
      </p:sp>
      <p:sp>
        <p:nvSpPr>
          <p:cNvPr id="3" name="Freeform 3" descr="Abbreviated Disability Revolution logo - the capitalized letters &quot;D&quot; and &quot;R&quot; in black and red overlapped "/>
          <p:cNvSpPr/>
          <p:nvPr/>
        </p:nvSpPr>
        <p:spPr>
          <a:xfrm>
            <a:off x="9963658" y="5276675"/>
            <a:ext cx="379984" cy="267540"/>
          </a:xfrm>
          <a:custGeom>
            <a:avLst/>
            <a:gdLst/>
            <a:ahLst/>
            <a:cxnLst/>
            <a:rect l="l" t="t" r="r" b="b"/>
            <a:pathLst>
              <a:path w="759968" h="535080">
                <a:moveTo>
                  <a:pt x="0" y="0"/>
                </a:moveTo>
                <a:lnTo>
                  <a:pt x="759968" y="0"/>
                </a:lnTo>
                <a:lnTo>
                  <a:pt x="759968" y="535079"/>
                </a:lnTo>
                <a:lnTo>
                  <a:pt x="0" y="535079"/>
                </a:lnTo>
                <a:lnTo>
                  <a:pt x="0" y="0"/>
                </a:lnTo>
                <a:close/>
              </a:path>
            </a:pathLst>
          </a:custGeom>
          <a:blipFill>
            <a:blip r:embed="rId4"/>
            <a:stretch>
              <a:fillRect/>
            </a:stretch>
          </a:blipFill>
        </p:spPr>
        <p:txBody>
          <a:bodyPr/>
          <a:lstStyle/>
          <a:p>
            <a:pPr defTabSz="457200">
              <a:buClrTx/>
            </a:pP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233558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5468-5ACE-43ED-90BB-1A5702FE4F62}"/>
              </a:ext>
            </a:extLst>
          </p:cNvPr>
          <p:cNvSpPr>
            <a:spLocks noGrp="1"/>
          </p:cNvSpPr>
          <p:nvPr>
            <p:ph type="title"/>
          </p:nvPr>
        </p:nvSpPr>
        <p:spPr/>
        <p:txBody>
          <a:bodyPr/>
          <a:lstStyle/>
          <a:p>
            <a:r>
              <a:rPr lang="en-US" dirty="0"/>
              <a:t>Accessibility </a:t>
            </a:r>
          </a:p>
        </p:txBody>
      </p:sp>
      <p:sp>
        <p:nvSpPr>
          <p:cNvPr id="3" name="Content Placeholder 2">
            <a:extLst>
              <a:ext uri="{FF2B5EF4-FFF2-40B4-BE49-F238E27FC236}">
                <a16:creationId xmlns:a16="http://schemas.microsoft.com/office/drawing/2014/main" id="{CF0F10CA-D96B-4E58-8AB1-51D67C5A383D}"/>
              </a:ext>
            </a:extLst>
          </p:cNvPr>
          <p:cNvSpPr>
            <a:spLocks noGrp="1"/>
          </p:cNvSpPr>
          <p:nvPr>
            <p:ph idx="1"/>
          </p:nvPr>
        </p:nvSpPr>
        <p:spPr/>
        <p:txBody>
          <a:bodyPr/>
          <a:lstStyle/>
          <a:p>
            <a:r>
              <a:rPr lang="en-US" sz="2700" b="1" dirty="0"/>
              <a:t>Screen Reader Users: Reduce unwanted chatter</a:t>
            </a:r>
          </a:p>
          <a:p>
            <a:pPr lvl="1"/>
            <a:r>
              <a:rPr lang="en-US" sz="2700" dirty="0"/>
              <a:t>Request speech on demand: Insert, Spacebar, “S”</a:t>
            </a:r>
          </a:p>
          <a:p>
            <a:endParaRPr lang="en-US" sz="2700" dirty="0"/>
          </a:p>
          <a:p>
            <a:r>
              <a:rPr lang="en-US" sz="2700" b="1" dirty="0"/>
              <a:t>To get our attention if you need tech assistance:</a:t>
            </a:r>
          </a:p>
          <a:p>
            <a:pPr lvl="1"/>
            <a:r>
              <a:rPr lang="en-US" sz="2700" dirty="0"/>
              <a:t>Raise or Lower Hand: Alt + Y</a:t>
            </a:r>
          </a:p>
          <a:p>
            <a:endParaRPr lang="en-US" dirty="0"/>
          </a:p>
        </p:txBody>
      </p:sp>
      <p:sp>
        <p:nvSpPr>
          <p:cNvPr id="4" name="Slide Number Placeholder 3">
            <a:extLst>
              <a:ext uri="{FF2B5EF4-FFF2-40B4-BE49-F238E27FC236}">
                <a16:creationId xmlns:a16="http://schemas.microsoft.com/office/drawing/2014/main" id="{152E84BC-EC2D-4BAD-8CBB-FB77A7F61FBB}"/>
              </a:ext>
            </a:extLst>
          </p:cNvPr>
          <p:cNvSpPr>
            <a:spLocks noGrp="1"/>
          </p:cNvSpPr>
          <p:nvPr>
            <p:ph type="sldNum" sz="quarter" idx="12"/>
          </p:nvPr>
        </p:nvSpPr>
        <p:spPr/>
        <p:txBody>
          <a:bodyPr/>
          <a:lstStyle/>
          <a:p>
            <a:fld id="{384761D6-6F32-084D-8867-E5A15497B702}" type="slidenum">
              <a:rPr lang="en-US" smtClean="0"/>
              <a:pPr/>
              <a:t>3</a:t>
            </a:fld>
            <a:endParaRPr lang="en-US"/>
          </a:p>
        </p:txBody>
      </p:sp>
    </p:spTree>
    <p:extLst>
      <p:ext uri="{BB962C8B-B14F-4D97-AF65-F5344CB8AC3E}">
        <p14:creationId xmlns:p14="http://schemas.microsoft.com/office/powerpoint/2010/main" val="282129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9B88ED-FE7E-C174-CA2F-D558804508A8}"/>
              </a:ext>
            </a:extLst>
          </p:cNvPr>
          <p:cNvSpPr txBox="1">
            <a:spLocks noGrp="1"/>
          </p:cNvSpPr>
          <p:nvPr>
            <p:ph type="title" idx="4294967295"/>
          </p:nvPr>
        </p:nvSpPr>
        <p:spPr>
          <a:xfrm>
            <a:off x="2000758" y="1143000"/>
            <a:ext cx="8591042" cy="571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defRPr/>
            </a:pPr>
            <a:r>
              <a:rPr lang="en-US" sz="3000" b="1" dirty="0">
                <a:solidFill>
                  <a:prstClr val="black"/>
                </a:solidFill>
                <a:latin typeface="Montserrat" pitchFamily="2" charset="77"/>
                <a:sym typeface="Arial"/>
              </a:rPr>
              <a:t>INFORMATION </a:t>
            </a:r>
            <a:r>
              <a:rPr lang="en-US" sz="3000" b="1" dirty="0">
                <a:solidFill>
                  <a:srgbClr val="E21F26"/>
                </a:solidFill>
                <a:latin typeface="Montserrat" pitchFamily="2" charset="77"/>
                <a:sym typeface="Arial"/>
              </a:rPr>
              <a:t>&amp; ASSISTANCE (I&amp;A)</a:t>
            </a:r>
          </a:p>
        </p:txBody>
      </p:sp>
      <p:sp>
        <p:nvSpPr>
          <p:cNvPr id="3" name="Freeform 3" descr="Simple outline image of a heavily transparent megaphone"/>
          <p:cNvSpPr/>
          <p:nvPr/>
        </p:nvSpPr>
        <p:spPr>
          <a:xfrm>
            <a:off x="3933487" y="1714501"/>
            <a:ext cx="4325026" cy="3170489"/>
          </a:xfrm>
          <a:custGeom>
            <a:avLst/>
            <a:gdLst/>
            <a:ahLst/>
            <a:cxnLst/>
            <a:rect l="l" t="t" r="r" b="b"/>
            <a:pathLst>
              <a:path w="8650051" h="6340978">
                <a:moveTo>
                  <a:pt x="0" y="0"/>
                </a:moveTo>
                <a:lnTo>
                  <a:pt x="8650051" y="0"/>
                </a:lnTo>
                <a:lnTo>
                  <a:pt x="8650051" y="6340978"/>
                </a:lnTo>
                <a:lnTo>
                  <a:pt x="0" y="6340978"/>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4" name="Group 4">
            <a:extLs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5" name="Freeform 5"/>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A1D"/>
            </a:solidFill>
          </p:spPr>
          <p:txBody>
            <a:bodyPr/>
            <a:lstStyle/>
            <a:p>
              <a:pPr defTabSz="457200">
                <a:buClrTx/>
              </a:pPr>
              <a:endParaRPr lang="en-US" sz="900" kern="1200" dirty="0">
                <a:solidFill>
                  <a:prstClr val="black"/>
                </a:solidFill>
                <a:highlight>
                  <a:srgbClr val="E21F26"/>
                </a:highlight>
                <a:latin typeface="Calibri"/>
                <a:ea typeface="+mn-ea"/>
                <a:cs typeface="+mn-cs"/>
              </a:endParaRPr>
            </a:p>
          </p:txBody>
        </p:sp>
      </p:grpSp>
      <p:sp>
        <p:nvSpPr>
          <p:cNvPr id="9" name="Content Placeholder 2">
            <a:extLst>
              <a:ext uri="{FF2B5EF4-FFF2-40B4-BE49-F238E27FC236}">
                <a16:creationId xmlns:a16="http://schemas.microsoft.com/office/drawing/2014/main" id="{196F2B9B-8E6A-7CF2-8171-0F7D346EEF8A}"/>
              </a:ext>
            </a:extLst>
          </p:cNvPr>
          <p:cNvSpPr txBox="1">
            <a:spLocks/>
          </p:cNvSpPr>
          <p:nvPr/>
        </p:nvSpPr>
        <p:spPr>
          <a:xfrm>
            <a:off x="2019300" y="1943100"/>
            <a:ext cx="6934200" cy="226298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buClrTx/>
              <a:buNone/>
            </a:pPr>
            <a:r>
              <a:rPr lang="en-US" sz="1600" dirty="0">
                <a:solidFill>
                  <a:prstClr val="black"/>
                </a:solidFill>
                <a:latin typeface="Avenir Medium" panose="02000503020000020003" pitchFamily="2" charset="0"/>
              </a:rPr>
              <a:t>Typical I&amp;A Providers in States</a:t>
            </a:r>
          </a:p>
          <a:p>
            <a:pPr marL="171450" indent="-171450" defTabSz="457200">
              <a:buClrTx/>
            </a:pPr>
            <a:r>
              <a:rPr lang="en-US" sz="1600" dirty="0">
                <a:solidFill>
                  <a:prstClr val="black"/>
                </a:solidFill>
                <a:latin typeface="Avenir Medium" panose="02000503020000020003" pitchFamily="2" charset="0"/>
              </a:rPr>
              <a:t>Area Agencies on Aging (AAAs) and Aging &amp; Disability Resource Centers (ADRCs) are the largest provider of I&amp;A in the country</a:t>
            </a:r>
          </a:p>
          <a:p>
            <a:pPr marL="171450" indent="-171450" defTabSz="457200">
              <a:buClrTx/>
            </a:pPr>
            <a:r>
              <a:rPr lang="en-US" sz="1600" dirty="0">
                <a:solidFill>
                  <a:prstClr val="black"/>
                </a:solidFill>
                <a:latin typeface="Avenir Medium" panose="02000503020000020003" pitchFamily="2" charset="0"/>
              </a:rPr>
              <a:t>FMS entities have also provided I&amp;A</a:t>
            </a:r>
          </a:p>
          <a:p>
            <a:pPr marL="171450" indent="-171450" defTabSz="457200">
              <a:buClrTx/>
            </a:pPr>
            <a:r>
              <a:rPr lang="en-US" sz="1600" dirty="0">
                <a:solidFill>
                  <a:prstClr val="black"/>
                </a:solidFill>
                <a:latin typeface="Avenir Medium" panose="02000503020000020003" pitchFamily="2" charset="0"/>
              </a:rPr>
              <a:t>Potential Conflicts &amp; Challenges with these entities doing I&amp;A</a:t>
            </a:r>
          </a:p>
          <a:p>
            <a:pPr marL="0" indent="0" defTabSz="457200">
              <a:buClrTx/>
              <a:buNone/>
            </a:pPr>
            <a:endParaRPr lang="en-US" sz="600" dirty="0">
              <a:solidFill>
                <a:prstClr val="black"/>
              </a:solidFill>
              <a:latin typeface="Avenir Medium" panose="02000503020000020003" pitchFamily="2" charset="0"/>
            </a:endParaRPr>
          </a:p>
          <a:p>
            <a:pPr marL="0" indent="0" defTabSz="457200">
              <a:buClrTx/>
              <a:buNone/>
            </a:pPr>
            <a:r>
              <a:rPr lang="en-US" sz="1600" dirty="0">
                <a:solidFill>
                  <a:prstClr val="black"/>
                </a:solidFill>
                <a:latin typeface="Avenir Medium" panose="02000503020000020003" pitchFamily="2" charset="0"/>
              </a:rPr>
              <a:t>Advantages of Disability-Lead Entities doing I&amp;A</a:t>
            </a:r>
          </a:p>
          <a:p>
            <a:pPr marL="171450" indent="-171450" defTabSz="457200">
              <a:buClrTx/>
            </a:pPr>
            <a:r>
              <a:rPr lang="en-US" sz="1600" dirty="0">
                <a:solidFill>
                  <a:prstClr val="black"/>
                </a:solidFill>
                <a:latin typeface="Avenir Medium" panose="02000503020000020003" pitchFamily="2" charset="0"/>
              </a:rPr>
              <a:t>Leverages Existing Skill-Set </a:t>
            </a:r>
          </a:p>
          <a:p>
            <a:pPr marL="171450" indent="-171450" defTabSz="457200">
              <a:buClrTx/>
            </a:pPr>
            <a:r>
              <a:rPr lang="en-US" sz="1600" dirty="0">
                <a:solidFill>
                  <a:prstClr val="black"/>
                </a:solidFill>
                <a:latin typeface="Avenir Medium" panose="02000503020000020003" pitchFamily="2" charset="0"/>
              </a:rPr>
              <a:t>Support Brokerage </a:t>
            </a:r>
          </a:p>
          <a:p>
            <a:pPr marL="171450" indent="-171450" defTabSz="457200">
              <a:buClrTx/>
            </a:pPr>
            <a:r>
              <a:rPr lang="en-US" sz="1600" dirty="0">
                <a:solidFill>
                  <a:prstClr val="black"/>
                </a:solidFill>
                <a:latin typeface="Avenir Medium" panose="02000503020000020003" pitchFamily="2" charset="0"/>
              </a:rPr>
              <a:t>Peer to Peer – Trust &amp; Similar Lived Experience</a:t>
            </a:r>
          </a:p>
          <a:p>
            <a:pPr marL="171450" indent="-171450" defTabSz="457200">
              <a:buClrTx/>
            </a:pPr>
            <a:r>
              <a:rPr lang="en-US" sz="1600" dirty="0">
                <a:solidFill>
                  <a:prstClr val="black"/>
                </a:solidFill>
                <a:latin typeface="Avenir Medium" panose="02000503020000020003" pitchFamily="2" charset="0"/>
              </a:rPr>
              <a:t>Pulse on local and state disability community </a:t>
            </a:r>
          </a:p>
          <a:p>
            <a:pPr marL="171450" indent="-171450" defTabSz="457200">
              <a:buClrTx/>
            </a:pPr>
            <a:r>
              <a:rPr lang="en-US" sz="1600" dirty="0">
                <a:solidFill>
                  <a:prstClr val="black"/>
                </a:solidFill>
                <a:latin typeface="Avenir Medium" panose="02000503020000020003" pitchFamily="2" charset="0"/>
              </a:rPr>
              <a:t>Virginia CILs (Service Facilitation) Health Payer Contracts </a:t>
            </a:r>
          </a:p>
        </p:txBody>
      </p:sp>
      <p:sp>
        <p:nvSpPr>
          <p:cNvPr id="2" name="Freeform 2" descr="Abbreviated Disability Revolution logo - the capitalized letters &quot;D&quot; and &quot;R&quot; in black and red overlapped "/>
          <p:cNvSpPr/>
          <p:nvPr/>
        </p:nvSpPr>
        <p:spPr>
          <a:xfrm>
            <a:off x="9963658" y="5276675"/>
            <a:ext cx="379984" cy="267540"/>
          </a:xfrm>
          <a:custGeom>
            <a:avLst/>
            <a:gdLst/>
            <a:ahLst/>
            <a:cxnLst/>
            <a:rect l="l" t="t" r="r" b="b"/>
            <a:pathLst>
              <a:path w="759968" h="535080">
                <a:moveTo>
                  <a:pt x="0" y="0"/>
                </a:moveTo>
                <a:lnTo>
                  <a:pt x="759968" y="0"/>
                </a:lnTo>
                <a:lnTo>
                  <a:pt x="759968" y="535079"/>
                </a:lnTo>
                <a:lnTo>
                  <a:pt x="0" y="535079"/>
                </a:lnTo>
                <a:lnTo>
                  <a:pt x="0" y="0"/>
                </a:lnTo>
                <a:close/>
              </a:path>
            </a:pathLst>
          </a:custGeom>
          <a:blipFill>
            <a:blip r:embed="rId4"/>
            <a:stretch>
              <a:fillRect/>
            </a:stretch>
          </a:blipFill>
        </p:spPr>
        <p:txBody>
          <a:bodyPr/>
          <a:lstStyle/>
          <a:p>
            <a:pPr defTabSz="457200">
              <a:buClrTx/>
            </a:pPr>
            <a:endParaRPr lang="en-US" sz="900" kern="1200" dirty="0">
              <a:solidFill>
                <a:prstClr val="black"/>
              </a:solidFill>
              <a:latin typeface="Calibri"/>
              <a:ea typeface="+mn-ea"/>
              <a:cs typeface="+mn-cs"/>
            </a:endParaRPr>
          </a:p>
        </p:txBody>
      </p:sp>
    </p:spTree>
    <p:extLst>
      <p:ext uri="{BB962C8B-B14F-4D97-AF65-F5344CB8AC3E}">
        <p14:creationId xmlns:p14="http://schemas.microsoft.com/office/powerpoint/2010/main" val="808169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2C2CD-CEB9-78E3-3521-1B1DD22562F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A0D655-799A-3AC3-7424-112E83537414}"/>
              </a:ext>
            </a:extLst>
          </p:cNvPr>
          <p:cNvSpPr txBox="1">
            <a:spLocks noGrp="1"/>
          </p:cNvSpPr>
          <p:nvPr>
            <p:ph type="title" idx="4294967295"/>
          </p:nvPr>
        </p:nvSpPr>
        <p:spPr>
          <a:xfrm>
            <a:off x="1981200" y="1143000"/>
            <a:ext cx="84582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defRPr/>
            </a:pPr>
            <a:r>
              <a:rPr lang="en-US" sz="3000" b="1" dirty="0">
                <a:solidFill>
                  <a:prstClr val="black"/>
                </a:solidFill>
                <a:latin typeface="Montserrat" pitchFamily="2" charset="77"/>
                <a:ea typeface="+mn-ea"/>
                <a:cs typeface="+mn-cs"/>
                <a:sym typeface="Arial"/>
              </a:rPr>
              <a:t>EDUCATION</a:t>
            </a:r>
            <a:r>
              <a:rPr lang="en-US" sz="3000" b="1" dirty="0">
                <a:solidFill>
                  <a:srgbClr val="E21F26"/>
                </a:solidFill>
                <a:latin typeface="Montserrat" pitchFamily="2" charset="77"/>
                <a:ea typeface="+mn-ea"/>
                <a:cs typeface="+mn-cs"/>
                <a:sym typeface="Arial"/>
              </a:rPr>
              <a:t> &amp; TRAINING (including TA) </a:t>
            </a:r>
          </a:p>
        </p:txBody>
      </p:sp>
      <p:sp>
        <p:nvSpPr>
          <p:cNvPr id="2" name="Freeform 2" descr="Simple outline image of a heavily transparent megaphone">
            <a:extLst>
              <a:ext uri="{FF2B5EF4-FFF2-40B4-BE49-F238E27FC236}">
                <a16:creationId xmlns:a16="http://schemas.microsoft.com/office/drawing/2014/main" id="{AD4DF615-87F7-5BF2-A906-2472BB6E10C6}"/>
              </a:ext>
            </a:extLst>
          </p:cNvPr>
          <p:cNvSpPr/>
          <p:nvPr/>
        </p:nvSpPr>
        <p:spPr>
          <a:xfrm>
            <a:off x="3886272" y="1843757"/>
            <a:ext cx="4325026" cy="3170489"/>
          </a:xfrm>
          <a:custGeom>
            <a:avLst/>
            <a:gdLst/>
            <a:ahLst/>
            <a:cxnLst/>
            <a:rect l="l" t="t" r="r" b="b"/>
            <a:pathLst>
              <a:path w="8650051" h="6340978">
                <a:moveTo>
                  <a:pt x="0" y="0"/>
                </a:moveTo>
                <a:lnTo>
                  <a:pt x="8650051" y="0"/>
                </a:lnTo>
                <a:lnTo>
                  <a:pt x="8650051" y="6340978"/>
                </a:lnTo>
                <a:lnTo>
                  <a:pt x="0" y="6340978"/>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sp>
        <p:nvSpPr>
          <p:cNvPr id="4" name="Content Placeholder 2">
            <a:extLst>
              <a:ext uri="{FF2B5EF4-FFF2-40B4-BE49-F238E27FC236}">
                <a16:creationId xmlns:a16="http://schemas.microsoft.com/office/drawing/2014/main" id="{C0D23DD8-819B-EB59-EB03-25F54C97B5CA}"/>
              </a:ext>
            </a:extLst>
          </p:cNvPr>
          <p:cNvSpPr txBox="1">
            <a:spLocks/>
          </p:cNvSpPr>
          <p:nvPr/>
        </p:nvSpPr>
        <p:spPr>
          <a:xfrm>
            <a:off x="2019300" y="1790700"/>
            <a:ext cx="7239000" cy="226298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buClrTx/>
              <a:buNone/>
            </a:pPr>
            <a:r>
              <a:rPr lang="en-US" sz="1600" dirty="0">
                <a:solidFill>
                  <a:prstClr val="black"/>
                </a:solidFill>
                <a:latin typeface="Avenir Medium" panose="02000503020000020003" pitchFamily="2" charset="0"/>
              </a:rPr>
              <a:t>For Who (via Health Payers)?</a:t>
            </a:r>
          </a:p>
          <a:p>
            <a:pPr marL="171450" indent="-171450" defTabSz="457200">
              <a:buClrTx/>
            </a:pPr>
            <a:r>
              <a:rPr lang="en-US" sz="1600" dirty="0">
                <a:solidFill>
                  <a:prstClr val="black"/>
                </a:solidFill>
                <a:latin typeface="Avenir Medium" panose="02000503020000020003" pitchFamily="2" charset="0"/>
              </a:rPr>
              <a:t>Care &amp; Service Coordinators </a:t>
            </a:r>
          </a:p>
          <a:p>
            <a:pPr marL="171450" indent="-171450" defTabSz="457200">
              <a:buClrTx/>
            </a:pPr>
            <a:r>
              <a:rPr lang="en-US" sz="1600" dirty="0">
                <a:solidFill>
                  <a:prstClr val="black"/>
                </a:solidFill>
                <a:latin typeface="Avenir Medium" panose="02000503020000020003" pitchFamily="2" charset="0"/>
              </a:rPr>
              <a:t>Vendors &amp; Providers</a:t>
            </a:r>
          </a:p>
          <a:p>
            <a:pPr marL="171450" indent="-171450" defTabSz="457200">
              <a:buClrTx/>
            </a:pPr>
            <a:r>
              <a:rPr lang="en-US" sz="1600" dirty="0">
                <a:solidFill>
                  <a:prstClr val="black"/>
                </a:solidFill>
                <a:latin typeface="Avenir Medium" panose="02000503020000020003" pitchFamily="2" charset="0"/>
              </a:rPr>
              <a:t>Members &amp; Beneficiaries with Disabilities</a:t>
            </a:r>
          </a:p>
          <a:p>
            <a:pPr marL="171450" indent="-171450" defTabSz="457200">
              <a:buClrTx/>
            </a:pPr>
            <a:r>
              <a:rPr lang="en-US" sz="1600" dirty="0">
                <a:solidFill>
                  <a:prstClr val="black"/>
                </a:solidFill>
                <a:latin typeface="Avenir Medium" panose="02000503020000020003" pitchFamily="2" charset="0"/>
              </a:rPr>
              <a:t>Member &amp; Beneficiary Caregiver Support</a:t>
            </a:r>
          </a:p>
          <a:p>
            <a:pPr marL="171450" indent="-171450" defTabSz="457200">
              <a:buClrTx/>
            </a:pPr>
            <a:endParaRPr lang="en-US" sz="600" dirty="0">
              <a:solidFill>
                <a:prstClr val="black"/>
              </a:solidFill>
              <a:latin typeface="Avenir Medium" panose="02000503020000020003" pitchFamily="2" charset="0"/>
            </a:endParaRPr>
          </a:p>
          <a:p>
            <a:pPr marL="0" indent="0" defTabSz="457200">
              <a:buClrTx/>
              <a:buNone/>
            </a:pPr>
            <a:r>
              <a:rPr lang="en-US" sz="1600" dirty="0">
                <a:solidFill>
                  <a:prstClr val="black"/>
                </a:solidFill>
                <a:latin typeface="Avenir Medium" panose="02000503020000020003" pitchFamily="2" charset="0"/>
              </a:rPr>
              <a:t>About What?</a:t>
            </a:r>
          </a:p>
          <a:p>
            <a:pPr marL="171450" indent="-171450" defTabSz="457200">
              <a:buClrTx/>
            </a:pPr>
            <a:r>
              <a:rPr lang="en-US" sz="1600" dirty="0">
                <a:solidFill>
                  <a:prstClr val="black"/>
                </a:solidFill>
                <a:latin typeface="Avenir Medium" panose="02000503020000020003" pitchFamily="2" charset="0"/>
              </a:rPr>
              <a:t>Self-Direction 101 </a:t>
            </a:r>
          </a:p>
          <a:p>
            <a:pPr marL="171450" indent="-171450" defTabSz="457200">
              <a:buClrTx/>
            </a:pPr>
            <a:r>
              <a:rPr lang="en-US" sz="1600" dirty="0">
                <a:solidFill>
                  <a:prstClr val="black"/>
                </a:solidFill>
                <a:latin typeface="Avenir Medium" panose="02000503020000020003" pitchFamily="2" charset="0"/>
              </a:rPr>
              <a:t>Self-Direction as a Solution to Workforce Shortage</a:t>
            </a:r>
          </a:p>
          <a:p>
            <a:pPr marL="171450" indent="-171450" defTabSz="457200">
              <a:buClrTx/>
            </a:pPr>
            <a:r>
              <a:rPr lang="en-US" sz="1600" dirty="0">
                <a:solidFill>
                  <a:prstClr val="black"/>
                </a:solidFill>
                <a:latin typeface="Avenir Medium" panose="02000503020000020003" pitchFamily="2" charset="0"/>
              </a:rPr>
              <a:t>Self-Direction as a Tool for Transition &amp; Diversion</a:t>
            </a:r>
          </a:p>
          <a:p>
            <a:pPr marL="171450" indent="-171450" defTabSz="457200">
              <a:buClrTx/>
            </a:pPr>
            <a:r>
              <a:rPr lang="en-US" sz="1600" dirty="0">
                <a:solidFill>
                  <a:prstClr val="black"/>
                </a:solidFill>
                <a:latin typeface="Avenir Medium" panose="02000503020000020003" pitchFamily="2" charset="0"/>
              </a:rPr>
              <a:t>Self-Direction as a Mechanism to Foster Diverse Cultures &amp; Communities</a:t>
            </a:r>
          </a:p>
          <a:p>
            <a:pPr marL="171450" indent="-171450" defTabSz="457200">
              <a:buClrTx/>
            </a:pPr>
            <a:r>
              <a:rPr lang="en-US" sz="1600" dirty="0">
                <a:solidFill>
                  <a:prstClr val="black"/>
                </a:solidFill>
                <a:latin typeface="Avenir Medium" panose="02000503020000020003" pitchFamily="2" charset="0"/>
              </a:rPr>
              <a:t>Self-Direction as a Road / Path to Empowerment</a:t>
            </a:r>
          </a:p>
          <a:p>
            <a:pPr marL="171450" indent="-171450" defTabSz="457200">
              <a:buClrTx/>
            </a:pPr>
            <a:r>
              <a:rPr lang="en-US" sz="1600" dirty="0">
                <a:solidFill>
                  <a:prstClr val="black"/>
                </a:solidFill>
                <a:latin typeface="Avenir Medium" panose="02000503020000020003" pitchFamily="2" charset="0"/>
              </a:rPr>
              <a:t>DSW Training for Peers with Disabilities (Emphasis on Self-Direction)</a:t>
            </a:r>
          </a:p>
        </p:txBody>
      </p:sp>
      <p:sp>
        <p:nvSpPr>
          <p:cNvPr id="3" name="Freeform 3" descr="Abbreviated Disability Revolution logo - the capitalized letters &quot;D&quot; and &quot;R&quot; in black and red overlapped ">
            <a:extLst>
              <a:ext uri="{FF2B5EF4-FFF2-40B4-BE49-F238E27FC236}">
                <a16:creationId xmlns:a16="http://schemas.microsoft.com/office/drawing/2014/main" id="{92B4D948-F2D6-4710-D9A3-75F6E6E22E0B}"/>
              </a:ext>
            </a:extLst>
          </p:cNvPr>
          <p:cNvSpPr/>
          <p:nvPr/>
        </p:nvSpPr>
        <p:spPr>
          <a:xfrm>
            <a:off x="9963658" y="5276675"/>
            <a:ext cx="379984" cy="267540"/>
          </a:xfrm>
          <a:custGeom>
            <a:avLst/>
            <a:gdLst/>
            <a:ahLst/>
            <a:cxnLst/>
            <a:rect l="l" t="t" r="r" b="b"/>
            <a:pathLst>
              <a:path w="759968" h="535080">
                <a:moveTo>
                  <a:pt x="0" y="0"/>
                </a:moveTo>
                <a:lnTo>
                  <a:pt x="759968" y="0"/>
                </a:lnTo>
                <a:lnTo>
                  <a:pt x="759968" y="535079"/>
                </a:lnTo>
                <a:lnTo>
                  <a:pt x="0" y="535079"/>
                </a:lnTo>
                <a:lnTo>
                  <a:pt x="0" y="0"/>
                </a:lnTo>
                <a:close/>
              </a:path>
            </a:pathLst>
          </a:custGeom>
          <a:blipFill>
            <a:blip r:embed="rId4"/>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8" name="Group 8">
            <a:extLst>
              <a:ext uri="{FF2B5EF4-FFF2-40B4-BE49-F238E27FC236}">
                <a16:creationId xmlns:a16="http://schemas.microsoft.com/office/drawing/2014/main" id="{98715ECB-8E87-FC62-6C72-A3DA3B1C6CAB}"/>
              </a:ex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9" name="Freeform 9">
              <a:extLst>
                <a:ext uri="{FF2B5EF4-FFF2-40B4-BE49-F238E27FC236}">
                  <a16:creationId xmlns:a16="http://schemas.microsoft.com/office/drawing/2014/main" id="{DF55DE79-F10C-52CE-D9A5-BA509B8E7B29}"/>
                </a:ext>
              </a:extLst>
            </p:cNvPr>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F26"/>
            </a:solidFill>
          </p:spPr>
          <p:txBody>
            <a:bodyPr/>
            <a:lstStyle/>
            <a:p>
              <a:pPr defTabSz="457200">
                <a:buClrTx/>
              </a:pPr>
              <a:endParaRPr lang="en-US" sz="900" kern="1200" dirty="0">
                <a:solidFill>
                  <a:srgbClr val="E21F26"/>
                </a:solidFill>
                <a:highlight>
                  <a:srgbClr val="E21F26"/>
                </a:highlight>
                <a:latin typeface="Calibri"/>
                <a:ea typeface="+mn-ea"/>
                <a:cs typeface="+mn-cs"/>
              </a:endParaRPr>
            </a:p>
          </p:txBody>
        </p:sp>
      </p:grpSp>
    </p:spTree>
    <p:extLst>
      <p:ext uri="{BB962C8B-B14F-4D97-AF65-F5344CB8AC3E}">
        <p14:creationId xmlns:p14="http://schemas.microsoft.com/office/powerpoint/2010/main" val="117686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4B8E3-43E6-AD15-069C-F0F81E80D1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75FC06-370E-E311-55A5-4AC7B85D50A6}"/>
              </a:ext>
            </a:extLst>
          </p:cNvPr>
          <p:cNvSpPr txBox="1">
            <a:spLocks noGrp="1"/>
          </p:cNvSpPr>
          <p:nvPr>
            <p:ph type="title" idx="4294967295"/>
          </p:nvPr>
        </p:nvSpPr>
        <p:spPr>
          <a:xfrm>
            <a:off x="1981200" y="1143001"/>
            <a:ext cx="86868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defRPr/>
            </a:pPr>
            <a:r>
              <a:rPr lang="en-US" sz="3000" b="1" dirty="0">
                <a:solidFill>
                  <a:prstClr val="black"/>
                </a:solidFill>
                <a:latin typeface="Montserrat" pitchFamily="2" charset="77"/>
                <a:ea typeface="+mn-ea"/>
                <a:cs typeface="+mn-cs"/>
                <a:sym typeface="Arial"/>
              </a:rPr>
              <a:t>OUTREACH &amp; </a:t>
            </a:r>
            <a:r>
              <a:rPr lang="en-US" sz="3000" b="1" dirty="0">
                <a:solidFill>
                  <a:srgbClr val="E21F26"/>
                </a:solidFill>
                <a:latin typeface="Montserrat" pitchFamily="2" charset="77"/>
                <a:ea typeface="+mn-ea"/>
                <a:cs typeface="+mn-cs"/>
                <a:sym typeface="Arial"/>
              </a:rPr>
              <a:t>STAKEHOLDER ENGAGEMENT</a:t>
            </a:r>
          </a:p>
        </p:txBody>
      </p:sp>
      <p:sp>
        <p:nvSpPr>
          <p:cNvPr id="2" name="Freeform 2" descr="Simple outline image of a heavily transparent megaphone">
            <a:extLst>
              <a:ext uri="{FF2B5EF4-FFF2-40B4-BE49-F238E27FC236}">
                <a16:creationId xmlns:a16="http://schemas.microsoft.com/office/drawing/2014/main" id="{80C22E2C-6E1C-F102-B9E1-C43FBEC91CBB}"/>
              </a:ext>
            </a:extLst>
          </p:cNvPr>
          <p:cNvSpPr/>
          <p:nvPr/>
        </p:nvSpPr>
        <p:spPr>
          <a:xfrm>
            <a:off x="3886272" y="1843757"/>
            <a:ext cx="4325026" cy="3170489"/>
          </a:xfrm>
          <a:custGeom>
            <a:avLst/>
            <a:gdLst/>
            <a:ahLst/>
            <a:cxnLst/>
            <a:rect l="l" t="t" r="r" b="b"/>
            <a:pathLst>
              <a:path w="8650051" h="6340978">
                <a:moveTo>
                  <a:pt x="0" y="0"/>
                </a:moveTo>
                <a:lnTo>
                  <a:pt x="8650051" y="0"/>
                </a:lnTo>
                <a:lnTo>
                  <a:pt x="8650051" y="6340978"/>
                </a:lnTo>
                <a:lnTo>
                  <a:pt x="0" y="6340978"/>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sp>
        <p:nvSpPr>
          <p:cNvPr id="4" name="Content Placeholder 2">
            <a:extLst>
              <a:ext uri="{FF2B5EF4-FFF2-40B4-BE49-F238E27FC236}">
                <a16:creationId xmlns:a16="http://schemas.microsoft.com/office/drawing/2014/main" id="{154AFBB6-1295-EBEA-6765-F8EA7B84CBB4}"/>
              </a:ext>
            </a:extLst>
          </p:cNvPr>
          <p:cNvSpPr txBox="1">
            <a:spLocks/>
          </p:cNvSpPr>
          <p:nvPr/>
        </p:nvSpPr>
        <p:spPr>
          <a:xfrm>
            <a:off x="2019300" y="2423319"/>
            <a:ext cx="7505700" cy="226298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457200">
              <a:buClrTx/>
            </a:pPr>
            <a:r>
              <a:rPr lang="en-US" sz="1600" dirty="0">
                <a:solidFill>
                  <a:prstClr val="black"/>
                </a:solidFill>
                <a:latin typeface="Avenir Medium" panose="02000503020000020003" pitchFamily="2" charset="0"/>
              </a:rPr>
              <a:t>Community Listening Sessions for Members &amp; Beneficiaries on Self-Direction  </a:t>
            </a:r>
          </a:p>
          <a:p>
            <a:pPr marL="171450" indent="-171450" defTabSz="457200">
              <a:buClrTx/>
            </a:pPr>
            <a:r>
              <a:rPr lang="en-US" sz="1600" dirty="0">
                <a:solidFill>
                  <a:prstClr val="black"/>
                </a:solidFill>
                <a:latin typeface="Avenir Medium" panose="02000503020000020003" pitchFamily="2" charset="0"/>
              </a:rPr>
              <a:t>Focus Group Facilitation / Support of Members &amp; Beneficiaries on Expansion &amp; Enhancement of Self-Direction </a:t>
            </a:r>
          </a:p>
          <a:p>
            <a:pPr marL="171450" indent="-171450" defTabSz="457200">
              <a:buClrTx/>
            </a:pPr>
            <a:r>
              <a:rPr lang="en-US" sz="1600" dirty="0">
                <a:solidFill>
                  <a:prstClr val="black"/>
                </a:solidFill>
                <a:latin typeface="Avenir Medium" panose="02000503020000020003" pitchFamily="2" charset="0"/>
              </a:rPr>
              <a:t>Recruitment for Member &amp; Beneficiary Advisory Sub-Committee on Self-Direction</a:t>
            </a:r>
          </a:p>
          <a:p>
            <a:pPr marL="171450" indent="-171450" defTabSz="457200">
              <a:buClrTx/>
            </a:pPr>
            <a:r>
              <a:rPr lang="en-US" sz="1600" dirty="0">
                <a:solidFill>
                  <a:prstClr val="black"/>
                </a:solidFill>
                <a:latin typeface="Avenir Medium" panose="02000503020000020003" pitchFamily="2" charset="0"/>
              </a:rPr>
              <a:t>Facilitation Support of Member &amp; Beneficiary Advisory Sub-Committee on Self-Direction </a:t>
            </a:r>
          </a:p>
          <a:p>
            <a:pPr marL="171450" indent="-171450" defTabSz="457200">
              <a:buClrTx/>
            </a:pPr>
            <a:r>
              <a:rPr lang="en-US" sz="1600" dirty="0">
                <a:solidFill>
                  <a:prstClr val="black"/>
                </a:solidFill>
                <a:latin typeface="Avenir Medium" panose="02000503020000020003" pitchFamily="2" charset="0"/>
              </a:rPr>
              <a:t>Conduct Members &amp; Beneficiaries Health Payer Satisfaction Interviews / Surveys on Self-Direction </a:t>
            </a:r>
          </a:p>
        </p:txBody>
      </p:sp>
      <p:sp>
        <p:nvSpPr>
          <p:cNvPr id="3" name="Freeform 3" descr="Abbreviated Disability Revolution logo - the capitalized letters &quot;D&quot; and &quot;R&quot; in black and red overlapped ">
            <a:extLst>
              <a:ext uri="{FF2B5EF4-FFF2-40B4-BE49-F238E27FC236}">
                <a16:creationId xmlns:a16="http://schemas.microsoft.com/office/drawing/2014/main" id="{D4074510-4238-1180-92DD-F503D8C3A402}"/>
              </a:ext>
            </a:extLst>
          </p:cNvPr>
          <p:cNvSpPr/>
          <p:nvPr/>
        </p:nvSpPr>
        <p:spPr>
          <a:xfrm>
            <a:off x="9963658" y="5276675"/>
            <a:ext cx="379984" cy="267540"/>
          </a:xfrm>
          <a:custGeom>
            <a:avLst/>
            <a:gdLst/>
            <a:ahLst/>
            <a:cxnLst/>
            <a:rect l="l" t="t" r="r" b="b"/>
            <a:pathLst>
              <a:path w="759968" h="535080">
                <a:moveTo>
                  <a:pt x="0" y="0"/>
                </a:moveTo>
                <a:lnTo>
                  <a:pt x="759968" y="0"/>
                </a:lnTo>
                <a:lnTo>
                  <a:pt x="759968" y="535079"/>
                </a:lnTo>
                <a:lnTo>
                  <a:pt x="0" y="535079"/>
                </a:lnTo>
                <a:lnTo>
                  <a:pt x="0" y="0"/>
                </a:lnTo>
                <a:close/>
              </a:path>
            </a:pathLst>
          </a:custGeom>
          <a:blipFill>
            <a:blip r:embed="rId4"/>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8" name="Group 8">
            <a:extLst>
              <a:ext uri="{FF2B5EF4-FFF2-40B4-BE49-F238E27FC236}">
                <a16:creationId xmlns:a16="http://schemas.microsoft.com/office/drawing/2014/main" id="{14A71046-4E8D-92BD-6A83-F7A1F3947745}"/>
              </a:ex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9" name="Freeform 9">
              <a:extLst>
                <a:ext uri="{FF2B5EF4-FFF2-40B4-BE49-F238E27FC236}">
                  <a16:creationId xmlns:a16="http://schemas.microsoft.com/office/drawing/2014/main" id="{1D5154AE-7CFC-EAD2-DB5C-673FD4C7FA45}"/>
                </a:ext>
              </a:extLst>
            </p:cNvPr>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F26"/>
            </a:solidFill>
          </p:spPr>
          <p:txBody>
            <a:bodyPr/>
            <a:lstStyle/>
            <a:p>
              <a:pPr defTabSz="457200">
                <a:buClrTx/>
              </a:pPr>
              <a:endParaRPr lang="en-US" sz="900" kern="1200" dirty="0">
                <a:solidFill>
                  <a:srgbClr val="E21F26"/>
                </a:solidFill>
                <a:highlight>
                  <a:srgbClr val="E21F26"/>
                </a:highlight>
                <a:latin typeface="Calibri"/>
                <a:ea typeface="+mn-ea"/>
                <a:cs typeface="+mn-cs"/>
              </a:endParaRPr>
            </a:p>
          </p:txBody>
        </p:sp>
      </p:grpSp>
    </p:spTree>
    <p:extLst>
      <p:ext uri="{BB962C8B-B14F-4D97-AF65-F5344CB8AC3E}">
        <p14:creationId xmlns:p14="http://schemas.microsoft.com/office/powerpoint/2010/main" val="215660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C5C7-C737-49B4-1ADD-84D2C0E6AE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661F7D1-48C5-95FA-1598-F87F97932294}"/>
              </a:ext>
            </a:extLst>
          </p:cNvPr>
          <p:cNvSpPr txBox="1">
            <a:spLocks noGrp="1"/>
          </p:cNvSpPr>
          <p:nvPr>
            <p:ph type="title" idx="4294967295"/>
          </p:nvPr>
        </p:nvSpPr>
        <p:spPr>
          <a:xfrm>
            <a:off x="1981200" y="1143000"/>
            <a:ext cx="84582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defRPr/>
            </a:pPr>
            <a:r>
              <a:rPr lang="en-US" sz="3000" b="1" dirty="0">
                <a:solidFill>
                  <a:prstClr val="black"/>
                </a:solidFill>
                <a:latin typeface="Montserrat" pitchFamily="2" charset="77"/>
                <a:ea typeface="+mn-ea"/>
                <a:cs typeface="+mn-cs"/>
                <a:sym typeface="Arial"/>
              </a:rPr>
              <a:t>EMPLOYMENT </a:t>
            </a:r>
            <a:r>
              <a:rPr lang="en-US" sz="3000" b="1" dirty="0">
                <a:solidFill>
                  <a:srgbClr val="E21F26"/>
                </a:solidFill>
                <a:latin typeface="Montserrat" pitchFamily="2" charset="77"/>
                <a:ea typeface="+mn-ea"/>
                <a:cs typeface="+mn-cs"/>
                <a:sym typeface="Arial"/>
              </a:rPr>
              <a:t>REFERRAL SOURCE</a:t>
            </a:r>
          </a:p>
        </p:txBody>
      </p:sp>
      <p:sp>
        <p:nvSpPr>
          <p:cNvPr id="2" name="Freeform 2" descr="Simple outline image of a heavily transparent megaphone">
            <a:extLst>
              <a:ext uri="{FF2B5EF4-FFF2-40B4-BE49-F238E27FC236}">
                <a16:creationId xmlns:a16="http://schemas.microsoft.com/office/drawing/2014/main" id="{6B27C530-C4FB-98F6-3DE4-997C94690FDD}"/>
              </a:ext>
            </a:extLst>
          </p:cNvPr>
          <p:cNvSpPr/>
          <p:nvPr/>
        </p:nvSpPr>
        <p:spPr>
          <a:xfrm>
            <a:off x="3886272" y="1843757"/>
            <a:ext cx="4325026" cy="3170489"/>
          </a:xfrm>
          <a:custGeom>
            <a:avLst/>
            <a:gdLst/>
            <a:ahLst/>
            <a:cxnLst/>
            <a:rect l="l" t="t" r="r" b="b"/>
            <a:pathLst>
              <a:path w="8650051" h="6340978">
                <a:moveTo>
                  <a:pt x="0" y="0"/>
                </a:moveTo>
                <a:lnTo>
                  <a:pt x="8650051" y="0"/>
                </a:lnTo>
                <a:lnTo>
                  <a:pt x="8650051" y="6340978"/>
                </a:lnTo>
                <a:lnTo>
                  <a:pt x="0" y="6340978"/>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sp>
        <p:nvSpPr>
          <p:cNvPr id="5" name="TextBox 5">
            <a:extLst>
              <a:ext uri="{FF2B5EF4-FFF2-40B4-BE49-F238E27FC236}">
                <a16:creationId xmlns:a16="http://schemas.microsoft.com/office/drawing/2014/main" id="{C60225BD-098A-E337-3AE2-1F31ABAA7C6E}"/>
              </a:ext>
            </a:extLst>
          </p:cNvPr>
          <p:cNvSpPr txBox="1"/>
          <p:nvPr/>
        </p:nvSpPr>
        <p:spPr>
          <a:xfrm>
            <a:off x="2019300" y="2283815"/>
            <a:ext cx="7772400" cy="1969770"/>
          </a:xfrm>
          <a:prstGeom prst="rect">
            <a:avLst/>
          </a:prstGeom>
        </p:spPr>
        <p:txBody>
          <a:bodyPr wrap="square" lIns="0" tIns="0" rIns="0" bIns="0" rtlCol="0" anchor="t">
            <a:spAutoFit/>
          </a:bodyPr>
          <a:lstStyle/>
          <a:p>
            <a:pPr marL="228600"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ptos" panose="020B0004020202020204" pitchFamily="34" charset="0"/>
              </a:rPr>
              <a:t>Partner with CILs / Other Disability-Lead / Driven Entities for employment referrals of consumers for open health payer positions</a:t>
            </a:r>
          </a:p>
          <a:p>
            <a:pPr marL="228600" indent="-228600" defTabSz="457200">
              <a:buClrTx/>
              <a:buFont typeface="Arial" panose="020B0604020202020204" pitchFamily="34" charset="0"/>
              <a:buChar char="•"/>
            </a:pPr>
            <a:endParaRPr lang="en-US" sz="1600" kern="1200" dirty="0">
              <a:solidFill>
                <a:prstClr val="black"/>
              </a:solidFill>
              <a:latin typeface="Avenir Medium" panose="02000503020000020003" pitchFamily="2" charset="0"/>
              <a:ea typeface="Aptos" panose="020B0004020202020204" pitchFamily="34" charset="0"/>
              <a:cs typeface="Aptos" panose="020B0004020202020204" pitchFamily="34" charset="0"/>
            </a:endParaRPr>
          </a:p>
          <a:p>
            <a:pPr marL="228600"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ptos" panose="020B0004020202020204" pitchFamily="34" charset="0"/>
              </a:rPr>
              <a:t>Recruitment and marketing pipeline for consumers / peers with disabilities seeking Direct Service Worker employment opportunities to provide Self-Directed Home and Community-Based Supports / Services for fellow peers with disabilities (Attendant Care, specifically) who are Health Payer members and beneficiaries</a:t>
            </a:r>
          </a:p>
          <a:p>
            <a:pPr defTabSz="457200">
              <a:buClrTx/>
            </a:pPr>
            <a:endParaRPr lang="en-US" sz="1600" kern="1200" dirty="0">
              <a:latin typeface="Avenir Medium" panose="02000503020000020003" pitchFamily="2" charset="0"/>
              <a:ea typeface="+mn-ea"/>
              <a:cs typeface="+mn-cs"/>
            </a:endParaRPr>
          </a:p>
        </p:txBody>
      </p:sp>
      <p:sp>
        <p:nvSpPr>
          <p:cNvPr id="3" name="Freeform 3" descr="Abbreviated Disability Revolution logo - the capitalized letters &quot;D&quot; and &quot;R&quot; in black and red overlapped ">
            <a:extLst>
              <a:ext uri="{FF2B5EF4-FFF2-40B4-BE49-F238E27FC236}">
                <a16:creationId xmlns:a16="http://schemas.microsoft.com/office/drawing/2014/main" id="{C150ADC5-1610-09EA-2C4D-9B5997650EF9}"/>
              </a:ext>
            </a:extLst>
          </p:cNvPr>
          <p:cNvSpPr/>
          <p:nvPr/>
        </p:nvSpPr>
        <p:spPr>
          <a:xfrm>
            <a:off x="9963658" y="5276675"/>
            <a:ext cx="379984" cy="267540"/>
          </a:xfrm>
          <a:custGeom>
            <a:avLst/>
            <a:gdLst/>
            <a:ahLst/>
            <a:cxnLst/>
            <a:rect l="l" t="t" r="r" b="b"/>
            <a:pathLst>
              <a:path w="759968" h="535080">
                <a:moveTo>
                  <a:pt x="0" y="0"/>
                </a:moveTo>
                <a:lnTo>
                  <a:pt x="759968" y="0"/>
                </a:lnTo>
                <a:lnTo>
                  <a:pt x="759968" y="535079"/>
                </a:lnTo>
                <a:lnTo>
                  <a:pt x="0" y="535079"/>
                </a:lnTo>
                <a:lnTo>
                  <a:pt x="0" y="0"/>
                </a:lnTo>
                <a:close/>
              </a:path>
            </a:pathLst>
          </a:custGeom>
          <a:blipFill>
            <a:blip r:embed="rId4"/>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8" name="Group 8">
            <a:extLst>
              <a:ext uri="{FF2B5EF4-FFF2-40B4-BE49-F238E27FC236}">
                <a16:creationId xmlns:a16="http://schemas.microsoft.com/office/drawing/2014/main" id="{1FEFF05B-415E-FBD6-17AA-953866C22B68}"/>
              </a:ex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9" name="Freeform 9">
              <a:extLst>
                <a:ext uri="{FF2B5EF4-FFF2-40B4-BE49-F238E27FC236}">
                  <a16:creationId xmlns:a16="http://schemas.microsoft.com/office/drawing/2014/main" id="{A71E2F9D-68EE-DEDC-FD25-0BE998D6A967}"/>
                </a:ext>
              </a:extLst>
            </p:cNvPr>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F26"/>
            </a:solidFill>
          </p:spPr>
          <p:txBody>
            <a:bodyPr/>
            <a:lstStyle/>
            <a:p>
              <a:pPr defTabSz="457200">
                <a:buClrTx/>
              </a:pPr>
              <a:endParaRPr lang="en-US" sz="900" kern="1200" dirty="0">
                <a:solidFill>
                  <a:srgbClr val="E21F26"/>
                </a:solidFill>
                <a:highlight>
                  <a:srgbClr val="E21F26"/>
                </a:highlight>
                <a:latin typeface="Calibri"/>
                <a:ea typeface="+mn-ea"/>
                <a:cs typeface="+mn-cs"/>
              </a:endParaRPr>
            </a:p>
          </p:txBody>
        </p:sp>
      </p:grpSp>
    </p:spTree>
    <p:extLst>
      <p:ext uri="{BB962C8B-B14F-4D97-AF65-F5344CB8AC3E}">
        <p14:creationId xmlns:p14="http://schemas.microsoft.com/office/powerpoint/2010/main" val="3859760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698CF-A027-6D6B-6645-B649925AB0C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4A9B3EF-DB27-B454-DD32-F8C7334B8F19}"/>
              </a:ext>
            </a:extLst>
          </p:cNvPr>
          <p:cNvSpPr txBox="1">
            <a:spLocks noGrp="1"/>
          </p:cNvSpPr>
          <p:nvPr>
            <p:ph type="title" idx="4294967295"/>
          </p:nvPr>
        </p:nvSpPr>
        <p:spPr>
          <a:xfrm>
            <a:off x="1981200" y="1143000"/>
            <a:ext cx="84582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defRPr/>
            </a:pPr>
            <a:r>
              <a:rPr lang="en-US" sz="3000" b="1" dirty="0">
                <a:solidFill>
                  <a:prstClr val="black"/>
                </a:solidFill>
                <a:latin typeface="Montserrat" pitchFamily="2" charset="77"/>
                <a:ea typeface="+mn-ea"/>
                <a:cs typeface="+mn-cs"/>
                <a:sym typeface="Arial"/>
              </a:rPr>
              <a:t>TRANSITION &amp; </a:t>
            </a:r>
            <a:r>
              <a:rPr lang="en-US" sz="3000" b="1" dirty="0">
                <a:solidFill>
                  <a:srgbClr val="E21F26"/>
                </a:solidFill>
                <a:latin typeface="Montserrat" pitchFamily="2" charset="77"/>
                <a:ea typeface="+mn-ea"/>
                <a:cs typeface="+mn-cs"/>
                <a:sym typeface="Arial"/>
              </a:rPr>
              <a:t>DIVERSION </a:t>
            </a:r>
          </a:p>
        </p:txBody>
      </p:sp>
      <p:sp>
        <p:nvSpPr>
          <p:cNvPr id="2" name="Freeform 2">
            <a:extLst>
              <a:ext uri="{FF2B5EF4-FFF2-40B4-BE49-F238E27FC236}">
                <a16:creationId xmlns:a16="http://schemas.microsoft.com/office/drawing/2014/main" id="{597D96DA-C06F-4C47-FE23-F3B3FFCB46A1}"/>
              </a:ext>
              <a:ext uri="{C183D7F6-B498-43B3-948B-1728B52AA6E4}">
                <adec:decorative xmlns:adec="http://schemas.microsoft.com/office/drawing/2017/decorative" val="1"/>
              </a:ext>
            </a:extLst>
          </p:cNvPr>
          <p:cNvSpPr/>
          <p:nvPr/>
        </p:nvSpPr>
        <p:spPr>
          <a:xfrm>
            <a:off x="3886272" y="1843757"/>
            <a:ext cx="4325026" cy="3170489"/>
          </a:xfrm>
          <a:custGeom>
            <a:avLst/>
            <a:gdLst/>
            <a:ahLst/>
            <a:cxnLst/>
            <a:rect l="l" t="t" r="r" b="b"/>
            <a:pathLst>
              <a:path w="8650051" h="6340978">
                <a:moveTo>
                  <a:pt x="0" y="0"/>
                </a:moveTo>
                <a:lnTo>
                  <a:pt x="8650051" y="0"/>
                </a:lnTo>
                <a:lnTo>
                  <a:pt x="8650051" y="6340978"/>
                </a:lnTo>
                <a:lnTo>
                  <a:pt x="0" y="6340978"/>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sp>
        <p:nvSpPr>
          <p:cNvPr id="5" name="TextBox 5">
            <a:extLst>
              <a:ext uri="{FF2B5EF4-FFF2-40B4-BE49-F238E27FC236}">
                <a16:creationId xmlns:a16="http://schemas.microsoft.com/office/drawing/2014/main" id="{5471391C-AEFC-DA31-15E5-A102270D8AB6}"/>
              </a:ext>
            </a:extLst>
          </p:cNvPr>
          <p:cNvSpPr txBox="1"/>
          <p:nvPr/>
        </p:nvSpPr>
        <p:spPr>
          <a:xfrm>
            <a:off x="2019300" y="2324101"/>
            <a:ext cx="6324600" cy="2215991"/>
          </a:xfrm>
          <a:prstGeom prst="rect">
            <a:avLst/>
          </a:prstGeom>
        </p:spPr>
        <p:txBody>
          <a:bodyPr wrap="square" lIns="0" tIns="0" rIns="0" bIns="0" rtlCol="0" anchor="t">
            <a:spAutoFit/>
          </a:bodyPr>
          <a:lstStyle/>
          <a:p>
            <a:pPr defTabSz="457200">
              <a:buClrTx/>
            </a:pPr>
            <a:r>
              <a:rPr lang="en-US" sz="1600" kern="1200" dirty="0">
                <a:solidFill>
                  <a:prstClr val="black"/>
                </a:solidFill>
                <a:latin typeface="Avenir Medium" panose="02000503020000020003" pitchFamily="2" charset="0"/>
                <a:ea typeface="Aptos" panose="020B0004020202020204" pitchFamily="34" charset="0"/>
                <a:cs typeface="Arial" panose="020B0604020202020204" pitchFamily="34" charset="0"/>
              </a:rPr>
              <a:t>Health Payers can partner with Disability-Lead Entities to leverage self-direction as a tool / mechanism for deinstitutionalization and prevention efforts:</a:t>
            </a:r>
          </a:p>
          <a:p>
            <a:pPr defTabSz="457200">
              <a:buClrTx/>
            </a:pPr>
            <a:endParaRPr lang="en-US" sz="1600" kern="1200" dirty="0">
              <a:solidFill>
                <a:prstClr val="black"/>
              </a:solidFill>
              <a:latin typeface="Avenir Medium" panose="02000503020000020003" pitchFamily="2" charset="0"/>
              <a:ea typeface="Aptos" panose="020B0004020202020204" pitchFamily="34" charset="0"/>
              <a:cs typeface="Arial" panose="020B0604020202020204" pitchFamily="34" charset="0"/>
            </a:endParaRPr>
          </a:p>
          <a:p>
            <a:pPr marL="457200" lvl="1"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rial" panose="020B0604020202020204" pitchFamily="34" charset="0"/>
              </a:rPr>
              <a:t>Solution to address lack of Direct Support Workers</a:t>
            </a:r>
          </a:p>
          <a:p>
            <a:pPr marL="457200" lvl="1"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rial" panose="020B0604020202020204" pitchFamily="34" charset="0"/>
              </a:rPr>
              <a:t>Solution to address “care deserts”</a:t>
            </a:r>
          </a:p>
          <a:p>
            <a:pPr marL="457200" lvl="1"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rial" panose="020B0604020202020204" pitchFamily="34" charset="0"/>
              </a:rPr>
              <a:t>Solution to mitigate abuse and neglect</a:t>
            </a:r>
          </a:p>
          <a:p>
            <a:pPr marL="457200" lvl="1" indent="-228600" defTabSz="457200">
              <a:buClrTx/>
              <a:buFont typeface="Arial" panose="020B0604020202020204" pitchFamily="34" charset="0"/>
              <a:buChar char="•"/>
            </a:pPr>
            <a:r>
              <a:rPr lang="en-US" sz="1600" kern="1200" dirty="0">
                <a:solidFill>
                  <a:prstClr val="black"/>
                </a:solidFill>
                <a:latin typeface="Avenir Medium" panose="02000503020000020003" pitchFamily="2" charset="0"/>
                <a:ea typeface="Aptos" panose="020B0004020202020204" pitchFamily="34" charset="0"/>
                <a:cs typeface="Arial" panose="020B0604020202020204" pitchFamily="34" charset="0"/>
              </a:rPr>
              <a:t>Solution to better, more reliable quality care</a:t>
            </a:r>
          </a:p>
          <a:p>
            <a:pPr marL="457200" lvl="1" indent="-228600" defTabSz="457200">
              <a:buClrTx/>
              <a:buFont typeface="Arial" panose="020B0604020202020204" pitchFamily="34" charset="0"/>
              <a:buChar char="•"/>
            </a:pPr>
            <a:endParaRPr lang="en-US" sz="1600" kern="1200" dirty="0">
              <a:solidFill>
                <a:prstClr val="black"/>
              </a:solidFill>
              <a:latin typeface="Avenir Medium" panose="02000503020000020003" pitchFamily="2" charset="0"/>
              <a:ea typeface="Aptos" panose="020B0004020202020204" pitchFamily="34" charset="0"/>
              <a:cs typeface="Arial" panose="020B0604020202020204" pitchFamily="34" charset="0"/>
            </a:endParaRPr>
          </a:p>
        </p:txBody>
      </p:sp>
      <p:sp>
        <p:nvSpPr>
          <p:cNvPr id="3" name="Freeform 3" descr="Abbreviated Disability Revolution logo - the capitalized letters &quot;D&quot; and &quot;R&quot; in black and red overlapped ">
            <a:extLst>
              <a:ext uri="{FF2B5EF4-FFF2-40B4-BE49-F238E27FC236}">
                <a16:creationId xmlns:a16="http://schemas.microsoft.com/office/drawing/2014/main" id="{E4C2BCF3-3796-5D86-0D7B-223F47FE9C11}"/>
              </a:ext>
            </a:extLst>
          </p:cNvPr>
          <p:cNvSpPr/>
          <p:nvPr/>
        </p:nvSpPr>
        <p:spPr>
          <a:xfrm>
            <a:off x="9963658" y="5276675"/>
            <a:ext cx="379984" cy="267540"/>
          </a:xfrm>
          <a:custGeom>
            <a:avLst/>
            <a:gdLst/>
            <a:ahLst/>
            <a:cxnLst/>
            <a:rect l="l" t="t" r="r" b="b"/>
            <a:pathLst>
              <a:path w="759968" h="535080">
                <a:moveTo>
                  <a:pt x="0" y="0"/>
                </a:moveTo>
                <a:lnTo>
                  <a:pt x="759968" y="0"/>
                </a:lnTo>
                <a:lnTo>
                  <a:pt x="759968" y="535079"/>
                </a:lnTo>
                <a:lnTo>
                  <a:pt x="0" y="535079"/>
                </a:lnTo>
                <a:lnTo>
                  <a:pt x="0" y="0"/>
                </a:lnTo>
                <a:close/>
              </a:path>
            </a:pathLst>
          </a:custGeom>
          <a:blipFill>
            <a:blip r:embed="rId4"/>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8" name="Group 8">
            <a:extLst>
              <a:ext uri="{FF2B5EF4-FFF2-40B4-BE49-F238E27FC236}">
                <a16:creationId xmlns:a16="http://schemas.microsoft.com/office/drawing/2014/main" id="{FC20A540-548C-21FB-FC3C-0673F5736249}"/>
              </a:ex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9" name="Freeform 9">
              <a:extLst>
                <a:ext uri="{FF2B5EF4-FFF2-40B4-BE49-F238E27FC236}">
                  <a16:creationId xmlns:a16="http://schemas.microsoft.com/office/drawing/2014/main" id="{F1A42A6B-D531-44AF-73EB-74D0FD13896C}"/>
                </a:ext>
              </a:extLst>
            </p:cNvPr>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F26"/>
            </a:solidFill>
          </p:spPr>
          <p:txBody>
            <a:bodyPr/>
            <a:lstStyle/>
            <a:p>
              <a:pPr defTabSz="457200">
                <a:buClrTx/>
              </a:pPr>
              <a:endParaRPr lang="en-US" sz="900" kern="1200" dirty="0">
                <a:solidFill>
                  <a:srgbClr val="E21F26"/>
                </a:solidFill>
                <a:highlight>
                  <a:srgbClr val="E21F26"/>
                </a:highlight>
                <a:latin typeface="Calibri"/>
                <a:ea typeface="+mn-ea"/>
                <a:cs typeface="+mn-cs"/>
              </a:endParaRPr>
            </a:p>
          </p:txBody>
        </p:sp>
      </p:grpSp>
    </p:spTree>
    <p:extLst>
      <p:ext uri="{BB962C8B-B14F-4D97-AF65-F5344CB8AC3E}">
        <p14:creationId xmlns:p14="http://schemas.microsoft.com/office/powerpoint/2010/main" val="1021653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imple outline image of a heavily transparent megaphone"/>
          <p:cNvSpPr/>
          <p:nvPr/>
        </p:nvSpPr>
        <p:spPr>
          <a:xfrm>
            <a:off x="3886200" y="1858712"/>
            <a:ext cx="4325026" cy="3170489"/>
          </a:xfrm>
          <a:custGeom>
            <a:avLst/>
            <a:gdLst/>
            <a:ahLst/>
            <a:cxnLst/>
            <a:rect l="l" t="t" r="r" b="b"/>
            <a:pathLst>
              <a:path w="8650051" h="6340978">
                <a:moveTo>
                  <a:pt x="0" y="0"/>
                </a:moveTo>
                <a:lnTo>
                  <a:pt x="8650051" y="0"/>
                </a:lnTo>
                <a:lnTo>
                  <a:pt x="8650051" y="6340978"/>
                </a:lnTo>
                <a:lnTo>
                  <a:pt x="0" y="6340978"/>
                </a:lnTo>
                <a:lnTo>
                  <a:pt x="0" y="0"/>
                </a:lnTo>
                <a:close/>
              </a:path>
            </a:pathLst>
          </a:custGeom>
          <a:blipFill>
            <a:blip r:embed="rId2"/>
            <a:stretch>
              <a:fillRect/>
            </a:stretch>
          </a:blipFill>
        </p:spPr>
        <p:txBody>
          <a:bodyPr/>
          <a:lstStyle/>
          <a:p>
            <a:pPr defTabSz="457200">
              <a:buClrTx/>
            </a:pPr>
            <a:endParaRPr lang="en-US" sz="900" kern="1200" dirty="0">
              <a:solidFill>
                <a:prstClr val="black"/>
              </a:solidFill>
              <a:latin typeface="Calibri"/>
              <a:ea typeface="+mn-ea"/>
              <a:cs typeface="+mn-cs"/>
            </a:endParaRPr>
          </a:p>
        </p:txBody>
      </p:sp>
      <p:sp>
        <p:nvSpPr>
          <p:cNvPr id="4" name="AutoShape 4">
            <a:extLst>
              <a:ext uri="{C183D7F6-B498-43B3-948B-1728B52AA6E4}">
                <adec:decorative xmlns:adec="http://schemas.microsoft.com/office/drawing/2017/decorative" val="1"/>
              </a:ext>
            </a:extLst>
          </p:cNvPr>
          <p:cNvSpPr/>
          <p:nvPr/>
        </p:nvSpPr>
        <p:spPr>
          <a:xfrm>
            <a:off x="5524500" y="3009900"/>
            <a:ext cx="1170542" cy="0"/>
          </a:xfrm>
          <a:prstGeom prst="line">
            <a:avLst/>
          </a:prstGeom>
          <a:ln w="38100" cap="flat">
            <a:solidFill>
              <a:srgbClr val="E21A1D"/>
            </a:solidFill>
            <a:prstDash val="solid"/>
            <a:headEnd type="none" w="sm" len="sm"/>
            <a:tailEnd type="none" w="sm" len="sm"/>
          </a:ln>
        </p:spPr>
        <p:txBody>
          <a:bodyPr/>
          <a:lstStyle/>
          <a:p>
            <a:pPr defTabSz="457200">
              <a:buClrTx/>
            </a:pPr>
            <a:endParaRPr lang="en-US" sz="900" kern="1200" dirty="0">
              <a:solidFill>
                <a:prstClr val="black"/>
              </a:solidFill>
              <a:highlight>
                <a:srgbClr val="E21F26"/>
              </a:highlight>
              <a:latin typeface="Calibri"/>
              <a:ea typeface="+mn-ea"/>
              <a:cs typeface="+mn-cs"/>
            </a:endParaRPr>
          </a:p>
        </p:txBody>
      </p:sp>
      <p:sp>
        <p:nvSpPr>
          <p:cNvPr id="5" name="TextBox 5"/>
          <p:cNvSpPr txBox="1">
            <a:spLocks noGrp="1"/>
          </p:cNvSpPr>
          <p:nvPr>
            <p:ph type="title" idx="4294967295"/>
          </p:nvPr>
        </p:nvSpPr>
        <p:spPr>
          <a:xfrm>
            <a:off x="2895600" y="2476500"/>
            <a:ext cx="6400800" cy="3171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2048"/>
              </a:lnSpc>
              <a:spcBef>
                <a:spcPts val="0"/>
              </a:spcBef>
              <a:defRPr/>
            </a:pPr>
            <a:r>
              <a:rPr lang="en-US" sz="4000" b="1" dirty="0">
                <a:solidFill>
                  <a:prstClr val="black"/>
                </a:solidFill>
                <a:latin typeface="Montserrat" pitchFamily="2" charset="77"/>
                <a:ea typeface="+mn-ea"/>
                <a:cs typeface="+mn-cs"/>
                <a:sym typeface="Arial"/>
              </a:rPr>
              <a:t>THANKS </a:t>
            </a:r>
            <a:r>
              <a:rPr lang="en-US" sz="4000" b="1" dirty="0">
                <a:solidFill>
                  <a:srgbClr val="E21F26"/>
                </a:solidFill>
                <a:latin typeface="Montserrat" pitchFamily="2" charset="77"/>
                <a:ea typeface="+mn-ea"/>
                <a:cs typeface="+mn-cs"/>
                <a:sym typeface="Arial"/>
              </a:rPr>
              <a:t>/ Q &amp; A</a:t>
            </a:r>
            <a:r>
              <a:rPr lang="en-US" sz="4000" dirty="0">
                <a:solidFill>
                  <a:srgbClr val="E21A1D"/>
                </a:solidFill>
                <a:latin typeface="Montserrat Ultra-Bold"/>
                <a:ea typeface="+mn-ea"/>
                <a:cs typeface="+mn-cs"/>
                <a:sym typeface="Arial"/>
              </a:rPr>
              <a:t> </a:t>
            </a:r>
          </a:p>
        </p:txBody>
      </p:sp>
      <p:sp>
        <p:nvSpPr>
          <p:cNvPr id="6" name="Freeform 6">
            <a:extLst>
              <a:ext uri="{C183D7F6-B498-43B3-948B-1728B52AA6E4}">
                <adec:decorative xmlns:adec="http://schemas.microsoft.com/office/drawing/2017/decorative" val="1"/>
              </a:ext>
            </a:extLst>
          </p:cNvPr>
          <p:cNvSpPr/>
          <p:nvPr/>
        </p:nvSpPr>
        <p:spPr>
          <a:xfrm>
            <a:off x="9963658" y="5276675"/>
            <a:ext cx="379984" cy="267540"/>
          </a:xfrm>
          <a:custGeom>
            <a:avLst/>
            <a:gdLst/>
            <a:ahLst/>
            <a:cxnLst/>
            <a:rect l="l" t="t" r="r" b="b"/>
            <a:pathLst>
              <a:path w="759968" h="535080">
                <a:moveTo>
                  <a:pt x="0" y="0"/>
                </a:moveTo>
                <a:lnTo>
                  <a:pt x="759968" y="0"/>
                </a:lnTo>
                <a:lnTo>
                  <a:pt x="759968" y="535079"/>
                </a:lnTo>
                <a:lnTo>
                  <a:pt x="0" y="535079"/>
                </a:lnTo>
                <a:lnTo>
                  <a:pt x="0" y="0"/>
                </a:lnTo>
                <a:close/>
              </a:path>
            </a:pathLst>
          </a:custGeom>
          <a:blipFill>
            <a:blip r:embed="rId3"/>
            <a:stretch>
              <a:fillRect/>
            </a:stretch>
          </a:blipFill>
        </p:spPr>
        <p:txBody>
          <a:bodyPr/>
          <a:lstStyle/>
          <a:p>
            <a:pPr defTabSz="457200">
              <a:buClrTx/>
            </a:pPr>
            <a:endParaRPr lang="en-US" sz="900" kern="1200" dirty="0">
              <a:solidFill>
                <a:prstClr val="black"/>
              </a:solidFill>
              <a:latin typeface="Calibri"/>
              <a:ea typeface="+mn-ea"/>
              <a:cs typeface="+mn-cs"/>
            </a:endParaRPr>
          </a:p>
        </p:txBody>
      </p:sp>
      <p:grpSp>
        <p:nvGrpSpPr>
          <p:cNvPr id="7" name="Group 7">
            <a:extLs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8" name="Freeform 8"/>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A1D"/>
            </a:solidFill>
          </p:spPr>
          <p:txBody>
            <a:bodyPr/>
            <a:lstStyle/>
            <a:p>
              <a:pPr defTabSz="457200">
                <a:buClrTx/>
              </a:pPr>
              <a:endParaRPr lang="en-US" sz="900" kern="1200" dirty="0">
                <a:solidFill>
                  <a:prstClr val="black"/>
                </a:solidFill>
                <a:latin typeface="Calibri"/>
                <a:ea typeface="+mn-ea"/>
                <a:cs typeface="+mn-cs"/>
              </a:endParaRPr>
            </a:p>
          </p:txBody>
        </p:sp>
      </p:grpSp>
    </p:spTree>
    <p:extLst>
      <p:ext uri="{BB962C8B-B14F-4D97-AF65-F5344CB8AC3E}">
        <p14:creationId xmlns:p14="http://schemas.microsoft.com/office/powerpoint/2010/main" val="2396740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AC76760-0633-BF48-B521-472F54975F2F}"/>
              </a:ext>
            </a:extLst>
          </p:cNvPr>
          <p:cNvSpPr>
            <a:spLocks noGrp="1"/>
          </p:cNvSpPr>
          <p:nvPr>
            <p:ph type="title"/>
          </p:nvPr>
        </p:nvSpPr>
        <p:spPr>
          <a:xfrm>
            <a:off x="3613484" y="641940"/>
            <a:ext cx="5486400" cy="762000"/>
          </a:xfrm>
        </p:spPr>
        <p:txBody>
          <a:bodyPr>
            <a:normAutofit/>
          </a:bodyPr>
          <a:lstStyle/>
          <a:p>
            <a:r>
              <a:rPr lang="en-US" sz="3600" b="1" dirty="0">
                <a:latin typeface="Montserrat" panose="00000500000000000000" pitchFamily="2" charset="0"/>
              </a:rPr>
              <a:t>CONTACT </a:t>
            </a:r>
          </a:p>
        </p:txBody>
      </p:sp>
      <p:sp>
        <p:nvSpPr>
          <p:cNvPr id="15" name="Content Placeholder 14">
            <a:extLst>
              <a:ext uri="{FF2B5EF4-FFF2-40B4-BE49-F238E27FC236}">
                <a16:creationId xmlns:a16="http://schemas.microsoft.com/office/drawing/2014/main" id="{93AC426F-03F9-868D-9E35-ED6B04C62206}"/>
              </a:ext>
            </a:extLst>
          </p:cNvPr>
          <p:cNvSpPr>
            <a:spLocks noGrp="1"/>
          </p:cNvSpPr>
          <p:nvPr>
            <p:ph idx="4294967295"/>
          </p:nvPr>
        </p:nvSpPr>
        <p:spPr>
          <a:xfrm>
            <a:off x="3505607" y="3429000"/>
            <a:ext cx="5486400" cy="3017837"/>
          </a:xfrm>
        </p:spPr>
        <p:txBody>
          <a:bodyPr/>
          <a:lstStyle/>
          <a:p>
            <a:pPr marL="0" indent="0" algn="ctr" defTabSz="457200">
              <a:lnSpc>
                <a:spcPts val="1400"/>
              </a:lnSpc>
              <a:buClrTx/>
              <a:buNone/>
              <a:defRPr/>
            </a:pPr>
            <a:r>
              <a:rPr lang="en-US" sz="1600" kern="1200" spc="20" dirty="0">
                <a:solidFill>
                  <a:prstClr val="black"/>
                </a:solidFill>
                <a:latin typeface="Montserrat" pitchFamily="2" charset="77"/>
                <a:ea typeface="+mn-ea"/>
                <a:cs typeface="+mn-cs"/>
              </a:rPr>
              <a:t>700 N. Carr Rd. #1003 </a:t>
            </a:r>
          </a:p>
          <a:p>
            <a:pPr marL="0" indent="0" algn="ctr" defTabSz="457200">
              <a:lnSpc>
                <a:spcPts val="1400"/>
              </a:lnSpc>
              <a:buClrTx/>
              <a:buNone/>
              <a:defRPr/>
            </a:pPr>
            <a:r>
              <a:rPr lang="en-US" sz="1600" kern="1200" spc="20" dirty="0">
                <a:solidFill>
                  <a:prstClr val="black"/>
                </a:solidFill>
                <a:latin typeface="Montserrat" pitchFamily="2" charset="77"/>
                <a:ea typeface="+mn-ea"/>
                <a:cs typeface="+mn-cs"/>
              </a:rPr>
              <a:t>Plainfield, IN 46168</a:t>
            </a:r>
          </a:p>
          <a:p>
            <a:pPr marL="0" indent="0" algn="ctr" defTabSz="457200">
              <a:lnSpc>
                <a:spcPts val="1400"/>
              </a:lnSpc>
              <a:buClrTx/>
              <a:buNone/>
              <a:defRPr/>
            </a:pPr>
            <a:r>
              <a:rPr lang="en-US" sz="1600" kern="1200" spc="20" dirty="0">
                <a:solidFill>
                  <a:prstClr val="black"/>
                </a:solidFill>
                <a:latin typeface="Montserrat" pitchFamily="2" charset="77"/>
                <a:ea typeface="+mn-ea"/>
                <a:cs typeface="+mn-cs"/>
              </a:rPr>
              <a:t>317.796.0537</a:t>
            </a:r>
          </a:p>
          <a:p>
            <a:pPr marL="0" indent="0" algn="ctr" defTabSz="457200">
              <a:lnSpc>
                <a:spcPts val="1400"/>
              </a:lnSpc>
              <a:buClrTx/>
              <a:buNone/>
              <a:defRPr/>
            </a:pPr>
            <a:endParaRPr lang="en-US" sz="1600" kern="1200" spc="20" dirty="0">
              <a:solidFill>
                <a:prstClr val="black"/>
              </a:solidFill>
              <a:latin typeface="Montserrat" pitchFamily="2" charset="77"/>
              <a:ea typeface="+mn-ea"/>
              <a:cs typeface="+mn-cs"/>
            </a:endParaRPr>
          </a:p>
          <a:p>
            <a:pPr marL="0" indent="0" algn="ctr" defTabSz="457200">
              <a:lnSpc>
                <a:spcPts val="1600"/>
              </a:lnSpc>
              <a:spcBef>
                <a:spcPct val="0"/>
              </a:spcBef>
              <a:buClrTx/>
              <a:buNone/>
            </a:pPr>
            <a:r>
              <a:rPr lang="en-US" sz="1600" kern="1200" dirty="0">
                <a:latin typeface="Montserrat" pitchFamily="2" charset="77"/>
                <a:ea typeface="+mn-ea"/>
                <a:cs typeface="+mn-cs"/>
              </a:rPr>
              <a:t>disrupt@disability-revolution.com </a:t>
            </a:r>
          </a:p>
          <a:p>
            <a:pPr marL="0" indent="0" algn="ctr" defTabSz="457200">
              <a:lnSpc>
                <a:spcPts val="1600"/>
              </a:lnSpc>
              <a:spcBef>
                <a:spcPct val="0"/>
              </a:spcBef>
              <a:buClrTx/>
              <a:buNone/>
            </a:pPr>
            <a:r>
              <a:rPr lang="en-US" sz="1600" kern="1200" dirty="0">
                <a:latin typeface="Montserrat" pitchFamily="2" charset="77"/>
                <a:ea typeface="+mn-ea"/>
                <a:cs typeface="+mn-cs"/>
              </a:rPr>
              <a:t>www.disability-revolution.com</a:t>
            </a:r>
          </a:p>
          <a:p>
            <a:pPr algn="ctr"/>
            <a:endParaRPr lang="en-US" dirty="0"/>
          </a:p>
        </p:txBody>
      </p:sp>
      <p:sp>
        <p:nvSpPr>
          <p:cNvPr id="4" name="AutoShape 4">
            <a:extLst>
              <a:ext uri="{C183D7F6-B498-43B3-948B-1728B52AA6E4}">
                <adec:decorative xmlns:adec="http://schemas.microsoft.com/office/drawing/2017/decorative" val="1"/>
              </a:ext>
            </a:extLst>
          </p:cNvPr>
          <p:cNvSpPr/>
          <p:nvPr/>
        </p:nvSpPr>
        <p:spPr>
          <a:xfrm>
            <a:off x="5510729" y="3091177"/>
            <a:ext cx="1170542" cy="0"/>
          </a:xfrm>
          <a:prstGeom prst="line">
            <a:avLst/>
          </a:prstGeom>
          <a:ln w="38100" cap="flat">
            <a:solidFill>
              <a:srgbClr val="E21A1D"/>
            </a:solidFill>
            <a:prstDash val="solid"/>
            <a:headEnd type="none" w="sm" len="sm"/>
            <a:tailEnd type="none" w="sm" len="sm"/>
          </a:ln>
        </p:spPr>
        <p:txBody>
          <a:bodyPr/>
          <a:lstStyle/>
          <a:p>
            <a:pPr defTabSz="457200">
              <a:buClrTx/>
            </a:pPr>
            <a:endParaRPr lang="en-US" sz="900" kern="1200" dirty="0">
              <a:solidFill>
                <a:prstClr val="black"/>
              </a:solidFill>
              <a:highlight>
                <a:srgbClr val="E21F26"/>
              </a:highlight>
              <a:latin typeface="Calibri"/>
              <a:ea typeface="+mn-ea"/>
              <a:cs typeface="+mn-cs"/>
            </a:endParaRPr>
          </a:p>
        </p:txBody>
      </p:sp>
      <p:grpSp>
        <p:nvGrpSpPr>
          <p:cNvPr id="7" name="Group 7">
            <a:extLst>
              <a:ext uri="{C183D7F6-B498-43B3-948B-1728B52AA6E4}">
                <adec:decorative xmlns:adec="http://schemas.microsoft.com/office/drawing/2017/decorative" val="1"/>
              </a:ext>
            </a:extLst>
          </p:cNvPr>
          <p:cNvGrpSpPr/>
          <p:nvPr/>
        </p:nvGrpSpPr>
        <p:grpSpPr>
          <a:xfrm>
            <a:off x="1524000" y="5767846"/>
            <a:ext cx="9144000" cy="232905"/>
            <a:chOff x="0" y="0"/>
            <a:chExt cx="8540954" cy="217545"/>
          </a:xfrm>
        </p:grpSpPr>
        <p:sp>
          <p:nvSpPr>
            <p:cNvPr id="8" name="Freeform 8"/>
            <p:cNvSpPr/>
            <p:nvPr/>
          </p:nvSpPr>
          <p:spPr>
            <a:xfrm>
              <a:off x="0" y="0"/>
              <a:ext cx="8540954" cy="217545"/>
            </a:xfrm>
            <a:custGeom>
              <a:avLst/>
              <a:gdLst/>
              <a:ahLst/>
              <a:cxnLst/>
              <a:rect l="l" t="t" r="r" b="b"/>
              <a:pathLst>
                <a:path w="8540954" h="217545">
                  <a:moveTo>
                    <a:pt x="0" y="0"/>
                  </a:moveTo>
                  <a:lnTo>
                    <a:pt x="8540954" y="0"/>
                  </a:lnTo>
                  <a:lnTo>
                    <a:pt x="8540954" y="217545"/>
                  </a:lnTo>
                  <a:lnTo>
                    <a:pt x="0" y="217545"/>
                  </a:lnTo>
                  <a:close/>
                </a:path>
              </a:pathLst>
            </a:custGeom>
            <a:solidFill>
              <a:srgbClr val="E21A1D"/>
            </a:solidFill>
          </p:spPr>
          <p:txBody>
            <a:bodyPr/>
            <a:lstStyle/>
            <a:p>
              <a:pPr defTabSz="457200">
                <a:buClrTx/>
              </a:pPr>
              <a:endParaRPr lang="en-US" sz="900" kern="1200" dirty="0">
                <a:solidFill>
                  <a:prstClr val="black"/>
                </a:solidFill>
                <a:latin typeface="Calibri"/>
                <a:ea typeface="+mn-ea"/>
                <a:cs typeface="+mn-cs"/>
              </a:endParaRPr>
            </a:p>
          </p:txBody>
        </p:sp>
      </p:grpSp>
      <p:sp>
        <p:nvSpPr>
          <p:cNvPr id="3" name="Freeform 4" descr="Disability Revolution Stacked Vertical Logo in black and red ">
            <a:extLst>
              <a:ext uri="{FF2B5EF4-FFF2-40B4-BE49-F238E27FC236}">
                <a16:creationId xmlns:a16="http://schemas.microsoft.com/office/drawing/2014/main" id="{4D9FE98F-2536-9920-D838-B01D4EAC4877}"/>
              </a:ext>
            </a:extLst>
          </p:cNvPr>
          <p:cNvSpPr>
            <a:spLocks noChangeAspect="1"/>
          </p:cNvSpPr>
          <p:nvPr/>
        </p:nvSpPr>
        <p:spPr>
          <a:xfrm>
            <a:off x="5093235" y="1730670"/>
            <a:ext cx="2311144" cy="1371600"/>
          </a:xfrm>
          <a:custGeom>
            <a:avLst/>
            <a:gdLst/>
            <a:ahLst/>
            <a:cxnLst/>
            <a:rect l="l" t="t" r="r" b="b"/>
            <a:pathLst>
              <a:path w="2993752" h="1776708">
                <a:moveTo>
                  <a:pt x="0" y="0"/>
                </a:moveTo>
                <a:lnTo>
                  <a:pt x="2993752" y="0"/>
                </a:lnTo>
                <a:lnTo>
                  <a:pt x="2993752" y="1776707"/>
                </a:lnTo>
                <a:lnTo>
                  <a:pt x="0" y="1776707"/>
                </a:lnTo>
                <a:lnTo>
                  <a:pt x="0" y="0"/>
                </a:lnTo>
                <a:close/>
              </a:path>
            </a:pathLst>
          </a:custGeom>
          <a:blipFill>
            <a:blip r:embed="rId2"/>
            <a:stretch>
              <a:fillRect/>
            </a:stretch>
          </a:blipFill>
        </p:spPr>
        <p:txBody>
          <a:bodyPr/>
          <a:lstStyle/>
          <a:p>
            <a:pPr defTabSz="457200">
              <a:buClrTx/>
            </a:pPr>
            <a:endParaRPr lang="en-US" sz="900" kern="1200" dirty="0">
              <a:solidFill>
                <a:prstClr val="black"/>
              </a:solidFill>
              <a:latin typeface="Calibri"/>
              <a:ea typeface="+mn-ea"/>
              <a:cs typeface="+mn-cs"/>
            </a:endParaRPr>
          </a:p>
        </p:txBody>
      </p:sp>
      <p:sp>
        <p:nvSpPr>
          <p:cNvPr id="14" name="TextBox 3">
            <a:extLst>
              <a:ext uri="{FF2B5EF4-FFF2-40B4-BE49-F238E27FC236}">
                <a16:creationId xmlns:a16="http://schemas.microsoft.com/office/drawing/2014/main" id="{A78B20C9-CF06-26FC-2478-6288E5B62D60}"/>
              </a:ext>
            </a:extLst>
          </p:cNvPr>
          <p:cNvSpPr txBox="1"/>
          <p:nvPr/>
        </p:nvSpPr>
        <p:spPr>
          <a:xfrm>
            <a:off x="7162801" y="5435918"/>
            <a:ext cx="3066821" cy="163186"/>
          </a:xfrm>
          <a:prstGeom prst="rect">
            <a:avLst/>
          </a:prstGeom>
        </p:spPr>
        <p:txBody>
          <a:bodyPr lIns="0" tIns="0" rIns="0" bIns="0" rtlCol="0" anchor="t">
            <a:spAutoFit/>
          </a:bodyPr>
          <a:lstStyle/>
          <a:p>
            <a:pPr algn="r" defTabSz="457200">
              <a:lnSpc>
                <a:spcPts val="1395"/>
              </a:lnSpc>
              <a:buClrTx/>
            </a:pPr>
            <a:r>
              <a:rPr lang="en-US" sz="900" kern="1200" spc="41" dirty="0">
                <a:latin typeface="Montserrat"/>
                <a:ea typeface="+mn-ea"/>
                <a:cs typeface="+mn-cs"/>
              </a:rPr>
              <a:t>#DisruptingTheStatusQuo</a:t>
            </a:r>
          </a:p>
        </p:txBody>
      </p:sp>
    </p:spTree>
    <p:extLst>
      <p:ext uri="{BB962C8B-B14F-4D97-AF65-F5344CB8AC3E}">
        <p14:creationId xmlns:p14="http://schemas.microsoft.com/office/powerpoint/2010/main" val="339020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83EF-CD48-05AB-741E-BAE937754086}"/>
              </a:ext>
            </a:extLst>
          </p:cNvPr>
          <p:cNvSpPr>
            <a:spLocks noGrp="1"/>
          </p:cNvSpPr>
          <p:nvPr>
            <p:ph type="title"/>
          </p:nvPr>
        </p:nvSpPr>
        <p:spPr/>
        <p:txBody>
          <a:bodyPr>
            <a:normAutofit/>
          </a:bodyPr>
          <a:lstStyle/>
          <a:p>
            <a:pPr algn="ctr"/>
            <a:r>
              <a:rPr lang="en-US" sz="2800" dirty="0">
                <a:latin typeface="+mj-lt"/>
                <a:ea typeface="Yu Mincho" panose="02020400000000000000" pitchFamily="18" charset="-128"/>
                <a:cs typeface="Times New Roman" panose="02020603050405020304" pitchFamily="18" charset="0"/>
              </a:rPr>
              <a:t>Thank you for participating in this Aging and Disability Business Institute Training</a:t>
            </a:r>
            <a:endParaRPr lang="en-US" sz="4800" dirty="0">
              <a:latin typeface="+mj-lt"/>
            </a:endParaRPr>
          </a:p>
        </p:txBody>
      </p:sp>
      <p:sp>
        <p:nvSpPr>
          <p:cNvPr id="3" name="Text Placeholder 2">
            <a:extLst>
              <a:ext uri="{FF2B5EF4-FFF2-40B4-BE49-F238E27FC236}">
                <a16:creationId xmlns:a16="http://schemas.microsoft.com/office/drawing/2014/main" id="{DFBB7638-F839-73B0-11B5-A6006D738F22}"/>
              </a:ext>
            </a:extLst>
          </p:cNvPr>
          <p:cNvSpPr>
            <a:spLocks noGrp="1"/>
          </p:cNvSpPr>
          <p:nvPr>
            <p:ph type="body" idx="1"/>
          </p:nvPr>
        </p:nvSpPr>
        <p:spPr/>
        <p:txBody>
          <a:bodyPr/>
          <a:lstStyle/>
          <a:p>
            <a:r>
              <a:rPr lang="en-US" dirty="0"/>
              <a:t>The Aging and Disability Institute values your perspectives on the effectiveness and usefulness of this webinar</a:t>
            </a:r>
            <a:r>
              <a:rPr lang="en-US" dirty="0">
                <a:solidFill>
                  <a:schemeClr val="tx1"/>
                </a:solidFill>
              </a:rPr>
              <a:t>. Please complete the evaluation survey form. The survey link will appear on your screen. </a:t>
            </a:r>
            <a:r>
              <a:rPr lang="en-US" dirty="0"/>
              <a:t>Please complete and submit the form. This evaluation is important. We take your feedback seriously.</a:t>
            </a:r>
          </a:p>
        </p:txBody>
      </p:sp>
    </p:spTree>
    <p:extLst>
      <p:ext uri="{BB962C8B-B14F-4D97-AF65-F5344CB8AC3E}">
        <p14:creationId xmlns:p14="http://schemas.microsoft.com/office/powerpoint/2010/main" val="42640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9FB1-B16E-12C9-54BF-BDE050B876EE}"/>
              </a:ext>
            </a:extLst>
          </p:cNvPr>
          <p:cNvSpPr>
            <a:spLocks noGrp="1"/>
          </p:cNvSpPr>
          <p:nvPr>
            <p:ph type="title"/>
          </p:nvPr>
        </p:nvSpPr>
        <p:spPr>
          <a:xfrm>
            <a:off x="856034" y="785422"/>
            <a:ext cx="9354766" cy="1143000"/>
          </a:xfrm>
        </p:spPr>
        <p:txBody>
          <a:bodyPr>
            <a:noAutofit/>
          </a:bodyPr>
          <a:lstStyle/>
          <a:p>
            <a:r>
              <a:rPr lang="en" sz="2800" dirty="0">
                <a:latin typeface="+mj-lt"/>
                <a:ea typeface="Verdana"/>
                <a:cs typeface="Verdana"/>
                <a:sym typeface="Verdana"/>
              </a:rPr>
              <a:t>Welcome to Participant-Direction in Health Payer Contracting for Centers for Independent Living</a:t>
            </a:r>
            <a:endParaRPr lang="en-US" sz="2800" dirty="0">
              <a:latin typeface="+mj-lt"/>
            </a:endParaRPr>
          </a:p>
        </p:txBody>
      </p:sp>
      <p:sp>
        <p:nvSpPr>
          <p:cNvPr id="3" name="Text Placeholder 2">
            <a:extLst>
              <a:ext uri="{FF2B5EF4-FFF2-40B4-BE49-F238E27FC236}">
                <a16:creationId xmlns:a16="http://schemas.microsoft.com/office/drawing/2014/main" id="{4518AA58-B83A-C963-836C-A004516800E1}"/>
              </a:ext>
            </a:extLst>
          </p:cNvPr>
          <p:cNvSpPr>
            <a:spLocks noGrp="1"/>
          </p:cNvSpPr>
          <p:nvPr>
            <p:ph type="body" idx="1"/>
          </p:nvPr>
        </p:nvSpPr>
        <p:spPr>
          <a:xfrm>
            <a:off x="1099226" y="2152548"/>
            <a:ext cx="9111574" cy="3833100"/>
          </a:xfrm>
        </p:spPr>
        <p:txBody>
          <a:bodyPr>
            <a:normAutofit/>
          </a:bodyPr>
          <a:lstStyle/>
          <a:p>
            <a:pPr marL="0">
              <a:lnSpc>
                <a:spcPct val="107000"/>
              </a:lnSpc>
              <a:spcBef>
                <a:spcPts val="0"/>
              </a:spcBef>
              <a:spcAft>
                <a:spcPts val="800"/>
              </a:spcAft>
            </a:pPr>
            <a:r>
              <a:rPr lang="en-US" sz="2800" dirty="0">
                <a:latin typeface="+mj-lt"/>
                <a:ea typeface="Yu Mincho" panose="02020400000000000000" pitchFamily="18" charset="-128"/>
                <a:cs typeface="Times New Roman" panose="02020603050405020304" pitchFamily="18" charset="0"/>
              </a:rPr>
              <a:t>The Aging and Disability Institute values your  perspectives on the effectiveness and usefulness of this webinar. At the end of the webinar, we will ask you to complete an evaluation survey. </a:t>
            </a:r>
            <a:r>
              <a:rPr lang="en-US" sz="2800" dirty="0">
                <a:solidFill>
                  <a:schemeClr val="tx1"/>
                </a:solidFill>
                <a:latin typeface="+mj-lt"/>
                <a:ea typeface="Yu Mincho" panose="02020400000000000000" pitchFamily="18" charset="-128"/>
                <a:cs typeface="Times New Roman" panose="02020603050405020304" pitchFamily="18" charset="0"/>
              </a:rPr>
              <a:t>The survey link will appear on your screen after the webinar ends. </a:t>
            </a:r>
            <a:r>
              <a:rPr lang="en-US" sz="2800" dirty="0">
                <a:latin typeface="+mj-lt"/>
                <a:ea typeface="Yu Mincho" panose="02020400000000000000" pitchFamily="18" charset="-128"/>
                <a:cs typeface="Times New Roman" panose="02020603050405020304" pitchFamily="18" charset="0"/>
              </a:rPr>
              <a:t>Please complete and submit the form. This evaluation is important. We take your feedback seriously.</a:t>
            </a:r>
          </a:p>
        </p:txBody>
      </p:sp>
    </p:spTree>
    <p:extLst>
      <p:ext uri="{BB962C8B-B14F-4D97-AF65-F5344CB8AC3E}">
        <p14:creationId xmlns:p14="http://schemas.microsoft.com/office/powerpoint/2010/main" val="50502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E38B-3D46-D187-7139-6294EF9A8372}"/>
              </a:ext>
            </a:extLst>
          </p:cNvPr>
          <p:cNvSpPr>
            <a:spLocks noGrp="1"/>
          </p:cNvSpPr>
          <p:nvPr>
            <p:ph type="title"/>
          </p:nvPr>
        </p:nvSpPr>
        <p:spPr/>
        <p:txBody>
          <a:bodyPr>
            <a:noAutofit/>
          </a:bodyPr>
          <a:lstStyle/>
          <a:p>
            <a:r>
              <a:rPr lang="en" sz="2800" dirty="0">
                <a:latin typeface="+mj-lt"/>
                <a:ea typeface="Verdana"/>
                <a:cs typeface="Verdana"/>
                <a:sym typeface="Verdana"/>
              </a:rPr>
              <a:t>Participant-Direction in Health Payer Contracting for Centers for Independent Living</a:t>
            </a:r>
            <a:endParaRPr lang="en-US" sz="2800" dirty="0">
              <a:latin typeface="+mj-lt"/>
            </a:endParaRPr>
          </a:p>
        </p:txBody>
      </p:sp>
      <p:sp>
        <p:nvSpPr>
          <p:cNvPr id="3" name="Text Placeholder 2">
            <a:extLst>
              <a:ext uri="{FF2B5EF4-FFF2-40B4-BE49-F238E27FC236}">
                <a16:creationId xmlns:a16="http://schemas.microsoft.com/office/drawing/2014/main" id="{0FE5564F-A612-84B4-9337-F79F3D1B8CA8}"/>
              </a:ext>
            </a:extLst>
          </p:cNvPr>
          <p:cNvSpPr>
            <a:spLocks noGrp="1"/>
          </p:cNvSpPr>
          <p:nvPr>
            <p:ph type="body" idx="1"/>
          </p:nvPr>
        </p:nvSpPr>
        <p:spPr/>
        <p:txBody>
          <a:bodyPr>
            <a:normAutofit/>
          </a:bodyPr>
          <a:lstStyle/>
          <a:p>
            <a:pPr algn="l" fontAlgn="base">
              <a:buFont typeface="Arial" panose="020B0604020202020204" pitchFamily="34" charset="0"/>
              <a:buChar char="•"/>
            </a:pPr>
            <a:r>
              <a:rPr lang="en-US" sz="2400" dirty="0"/>
              <a:t>Molly Morris, Vice President, Applied Self-Direction</a:t>
            </a:r>
          </a:p>
          <a:p>
            <a:pPr algn="l" fontAlgn="base">
              <a:buFont typeface="Arial" panose="020B0604020202020204" pitchFamily="34" charset="0"/>
              <a:buChar char="•"/>
            </a:pPr>
            <a:r>
              <a:rPr lang="en-US" sz="2400" dirty="0"/>
              <a:t>Suzanne Crisp, Senior Advisor, Public Partnerships Group, LLC</a:t>
            </a:r>
          </a:p>
          <a:p>
            <a:pPr algn="l" fontAlgn="base">
              <a:buFont typeface="Arial" panose="020B0604020202020204" pitchFamily="34" charset="0"/>
              <a:buChar char="•"/>
            </a:pPr>
            <a:r>
              <a:rPr lang="en-US" sz="2400" dirty="0"/>
              <a:t>Amber </a:t>
            </a:r>
            <a:r>
              <a:rPr lang="en-US" sz="2400" dirty="0" err="1"/>
              <a:t>O’Haver</a:t>
            </a:r>
            <a:r>
              <a:rPr lang="en-US" sz="2400" dirty="0"/>
              <a:t>, Chief Revolutionary Officer/ Owner, Disability Revolution</a:t>
            </a:r>
          </a:p>
          <a:p>
            <a:pPr algn="l" fontAlgn="base">
              <a:buFont typeface="Arial" panose="020B0604020202020204" pitchFamily="34" charset="0"/>
              <a:buChar char="•"/>
            </a:pPr>
            <a:r>
              <a:rPr lang="en-US" sz="2400" dirty="0"/>
              <a:t>Moderator Richard Petty, Director, IL NET Training and Technical Assistance Center for CILs and SILCs </a:t>
            </a:r>
          </a:p>
        </p:txBody>
      </p:sp>
    </p:spTree>
    <p:extLst>
      <p:ext uri="{BB962C8B-B14F-4D97-AF65-F5344CB8AC3E}">
        <p14:creationId xmlns:p14="http://schemas.microsoft.com/office/powerpoint/2010/main" val="100667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9876-0CF3-4850-B03C-2FA4D5E8D1AA}"/>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sz="5400" dirty="0"/>
            </a:br>
            <a:r>
              <a:rPr lang="en-US" sz="3800" dirty="0"/>
              <a:t>Self-Direction Overview</a:t>
            </a:r>
            <a:br>
              <a:rPr lang="en-US" sz="3800" dirty="0"/>
            </a:br>
            <a:endParaRPr lang="en-US" sz="3800" dirty="0"/>
          </a:p>
        </p:txBody>
      </p:sp>
    </p:spTree>
    <p:extLst>
      <p:ext uri="{BB962C8B-B14F-4D97-AF65-F5344CB8AC3E}">
        <p14:creationId xmlns:p14="http://schemas.microsoft.com/office/powerpoint/2010/main" val="387955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0ED7815-52E8-6D80-5835-20AB099A12E7}"/>
              </a:ext>
            </a:extLst>
          </p:cNvPr>
          <p:cNvSpPr txBox="1">
            <a:spLocks noGrp="1"/>
          </p:cNvSpPr>
          <p:nvPr>
            <p:ph type="title" idx="4294967295"/>
          </p:nvPr>
        </p:nvSpPr>
        <p:spPr>
          <a:xfrm>
            <a:off x="2005084" y="239234"/>
            <a:ext cx="8229600" cy="557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lang="en-US" sz="2700" b="1" i="0" u="none" kern="1200" dirty="0" smtClean="0">
                <a:solidFill>
                  <a:schemeClr val="tx1"/>
                </a:solidFill>
                <a:effectLst/>
                <a:latin typeface="FreightText Pro Semibold" panose="02000603080000020004" pitchFamily="50" charset="0"/>
                <a:ea typeface="+mj-ea"/>
                <a:cs typeface="+mj-cs"/>
              </a:defRPr>
            </a:lvl1pPr>
          </a:lstStyle>
          <a:p>
            <a:pPr>
              <a:buClr>
                <a:srgbClr val="000000"/>
              </a:buClr>
              <a:buSzTx/>
              <a:defRPr/>
            </a:pPr>
            <a:r>
              <a:rPr lang="en-US" sz="3000" dirty="0">
                <a:latin typeface="Calibri" panose="020F0502020204030204" pitchFamily="34" charset="0"/>
                <a:cs typeface="Calibri" panose="020F0502020204030204" pitchFamily="34" charset="0"/>
              </a:rPr>
              <a:t>What is Self-Direction?</a:t>
            </a:r>
          </a:p>
        </p:txBody>
      </p:sp>
      <p:sp>
        <p:nvSpPr>
          <p:cNvPr id="5" name="Content Placeholder 2">
            <a:extLst>
              <a:ext uri="{FF2B5EF4-FFF2-40B4-BE49-F238E27FC236}">
                <a16:creationId xmlns:a16="http://schemas.microsoft.com/office/drawing/2014/main" id="{08165057-419B-1913-571A-C2F7792E50E4}"/>
              </a:ext>
            </a:extLst>
          </p:cNvPr>
          <p:cNvSpPr txBox="1">
            <a:spLocks/>
          </p:cNvSpPr>
          <p:nvPr/>
        </p:nvSpPr>
        <p:spPr>
          <a:xfrm>
            <a:off x="1146412" y="1531213"/>
            <a:ext cx="9678538" cy="12965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96240" algn="l" rtl="0">
              <a:lnSpc>
                <a:spcPct val="100000"/>
              </a:lnSpc>
              <a:spcBef>
                <a:spcPts val="440"/>
              </a:spcBef>
              <a:spcAft>
                <a:spcPts val="0"/>
              </a:spcAft>
              <a:buClr>
                <a:srgbClr val="82A3AB"/>
              </a:buClr>
              <a:buSzPts val="264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04800" algn="l" rtl="0">
              <a:lnSpc>
                <a:spcPct val="100000"/>
              </a:lnSpc>
              <a:spcBef>
                <a:spcPts val="400"/>
              </a:spcBef>
              <a:spcAft>
                <a:spcPts val="0"/>
              </a:spcAft>
              <a:buClr>
                <a:srgbClr val="82A3AB"/>
              </a:buClr>
              <a:buSzPts val="12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rgbClr val="82A3AB"/>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rgbClr val="595959"/>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rgbClr val="92AE4F"/>
              </a:buClr>
              <a:buSzPts val="1400"/>
              <a:buFont typeface="Noto Sans Symbols"/>
              <a:buChar char="▪"/>
              <a:defRPr sz="14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pPr marL="60960" indent="0">
              <a:spcBef>
                <a:spcPct val="0"/>
              </a:spcBef>
              <a:buNone/>
            </a:pPr>
            <a:r>
              <a:rPr lang="en-US" sz="2400" dirty="0">
                <a:latin typeface="Calibri" panose="020F0502020204030204" pitchFamily="34" charset="0"/>
                <a:cs typeface="Calibri" panose="020F0502020204030204" pitchFamily="34" charset="0"/>
              </a:rPr>
              <a:t>Self-direction, sometimes called consumer direction, participant direction or self-determination.</a:t>
            </a:r>
          </a:p>
          <a:p>
            <a:pPr lvl="0">
              <a:spcBef>
                <a:spcPct val="0"/>
              </a:spcBef>
            </a:pPr>
            <a:r>
              <a:rPr lang="en-US" sz="2400" dirty="0">
                <a:latin typeface="Calibri" panose="020F0502020204030204" pitchFamily="34" charset="0"/>
                <a:cs typeface="Calibri" panose="020F0502020204030204" pitchFamily="34" charset="0"/>
              </a:rPr>
              <a:t>Self-direction is a model of long-term care service delivery that helps people of all ages, with all types of disabilities, maintain their independence in their home and community</a:t>
            </a:r>
          </a:p>
          <a:p>
            <a:pPr>
              <a:spcBef>
                <a:spcPts val="1200"/>
              </a:spcBef>
            </a:pPr>
            <a:r>
              <a:rPr lang="en-US" sz="2400" dirty="0">
                <a:latin typeface="Calibri" panose="020F0502020204030204" pitchFamily="34" charset="0"/>
                <a:cs typeface="Calibri" panose="020F0502020204030204" pitchFamily="34" charset="0"/>
              </a:rPr>
              <a:t>The person decides how, when, and from whom their services and supports will be delivered</a:t>
            </a:r>
          </a:p>
          <a:p>
            <a:pPr lvl="0">
              <a:spcBef>
                <a:spcPct val="0"/>
              </a:spcBef>
            </a:pPr>
            <a:r>
              <a:rPr lang="en-US" sz="2400" dirty="0">
                <a:latin typeface="Calibri" panose="020F0502020204030204" pitchFamily="34" charset="0"/>
                <a:cs typeface="Calibri" panose="020F0502020204030204" pitchFamily="34" charset="0"/>
              </a:rPr>
              <a:t>As a model, self-direction prioritizes the person’s choice, control, and flexibility</a:t>
            </a:r>
          </a:p>
          <a:p>
            <a:pPr marL="0" indent="0">
              <a:buNone/>
            </a:pPr>
            <a:endParaRPr lang="en-US" sz="2400" dirty="0"/>
          </a:p>
        </p:txBody>
      </p:sp>
      <p:sp>
        <p:nvSpPr>
          <p:cNvPr id="2" name="Slide Number Placeholder 3">
            <a:extLst>
              <a:ext uri="{FF2B5EF4-FFF2-40B4-BE49-F238E27FC236}">
                <a16:creationId xmlns:a16="http://schemas.microsoft.com/office/drawing/2014/main" id="{B0206ECA-76F0-B9A3-D49A-C45B35CEA693}"/>
              </a:ext>
              <a:ext uri="{C183D7F6-B498-43B3-948B-1728B52AA6E4}">
                <adec:decorative xmlns:adec="http://schemas.microsoft.com/office/drawing/2017/decorative" val="1"/>
              </a:ext>
            </a:extLst>
          </p:cNvPr>
          <p:cNvSpPr txBox="1">
            <a:spLocks/>
          </p:cNvSpPr>
          <p:nvPr/>
        </p:nvSpPr>
        <p:spPr>
          <a:xfrm>
            <a:off x="9982201" y="6400801"/>
            <a:ext cx="57085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z="1400">
                <a:latin typeface="Calibri" panose="020F0502020204030204" pitchFamily="34" charset="0"/>
                <a:cs typeface="Calibri" panose="020F0502020204030204" pitchFamily="34" charset="0"/>
              </a:rPr>
              <a:pPr/>
              <a:t>7</a:t>
            </a:fld>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41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920" y="243840"/>
            <a:ext cx="8141110" cy="1295400"/>
          </a:xfrm>
        </p:spPr>
        <p:txBody>
          <a:bodyPr/>
          <a:lstStyle/>
          <a:p>
            <a:r>
              <a:rPr lang="en-US" sz="3200" dirty="0"/>
              <a:t>What is Self-Direction? </a:t>
            </a:r>
            <a:br>
              <a:rPr lang="en-US" sz="3200" dirty="0"/>
            </a:br>
            <a:endParaRPr lang="en-US" sz="3200" i="1" dirty="0"/>
          </a:p>
        </p:txBody>
      </p:sp>
      <p:sp>
        <p:nvSpPr>
          <p:cNvPr id="27"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9982201" y="6400801"/>
            <a:ext cx="570853" cy="365125"/>
          </a:xfrm>
          <a:prstGeom prst="rect">
            <a:avLst/>
          </a:prstGeom>
        </p:spPr>
        <p:txBody>
          <a:bodyPr/>
          <a:lstStyle/>
          <a:p>
            <a:pPr algn="r"/>
            <a:fld id="{BA9B540C-44DA-4F69-89C9-7C84606640D3}" type="slidenum">
              <a:rPr lang="en-US" sz="1400">
                <a:latin typeface="Calibri" panose="020F0502020204030204" pitchFamily="34" charset="0"/>
                <a:cs typeface="Calibri" panose="020F0502020204030204" pitchFamily="34" charset="0"/>
              </a:rPr>
              <a:pPr algn="r"/>
              <a:t>8</a:t>
            </a:fld>
            <a:endParaRPr lang="en-US" sz="14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4C8C8EC-9FA8-F1F2-71F8-2C98ABBF6FDD}"/>
              </a:ext>
              <a:ext uri="{C183D7F6-B498-43B3-948B-1728B52AA6E4}">
                <adec:decorative xmlns:adec="http://schemas.microsoft.com/office/drawing/2017/decorative" val="1"/>
              </a:ext>
            </a:extLst>
          </p:cNvPr>
          <p:cNvGrpSpPr>
            <a:grpSpLocks/>
          </p:cNvGrpSpPr>
          <p:nvPr/>
        </p:nvGrpSpPr>
        <p:grpSpPr>
          <a:xfrm>
            <a:off x="4553693" y="3345285"/>
            <a:ext cx="2805832" cy="1694590"/>
            <a:chOff x="3029693" y="3345285"/>
            <a:chExt cx="2805832" cy="1694590"/>
          </a:xfrm>
        </p:grpSpPr>
        <p:cxnSp>
          <p:nvCxnSpPr>
            <p:cNvPr id="13" name="Straight Connector 12">
              <a:extLst>
                <a:ext uri="{FF2B5EF4-FFF2-40B4-BE49-F238E27FC236}">
                  <a16:creationId xmlns:a16="http://schemas.microsoft.com/office/drawing/2014/main" id="{9DA654E7-8A99-6EBE-E1F9-79E22CE4A02C}"/>
                </a:ext>
              </a:extLst>
            </p:cNvPr>
            <p:cNvCxnSpPr>
              <a:cxnSpLocks/>
            </p:cNvCxnSpPr>
            <p:nvPr/>
          </p:nvCxnSpPr>
          <p:spPr>
            <a:xfrm>
              <a:off x="3267538" y="3346504"/>
              <a:ext cx="2491030" cy="15539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32DBD4F-76C7-92FB-5043-B6BC90AB4E2E}"/>
                </a:ext>
              </a:extLst>
            </p:cNvPr>
            <p:cNvCxnSpPr>
              <a:cxnSpLocks/>
            </p:cNvCxnSpPr>
            <p:nvPr/>
          </p:nvCxnSpPr>
          <p:spPr>
            <a:xfrm flipV="1">
              <a:off x="3029693" y="3345285"/>
              <a:ext cx="2805832" cy="169459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4" name="TextBox 53"/>
          <p:cNvSpPr txBox="1">
            <a:spLocks/>
          </p:cNvSpPr>
          <p:nvPr/>
        </p:nvSpPr>
        <p:spPr bwMode="auto">
          <a:xfrm>
            <a:off x="4619206" y="1577537"/>
            <a:ext cx="2907722" cy="830997"/>
          </a:xfrm>
          <a:prstGeom prst="rect">
            <a:avLst/>
          </a:prstGeom>
          <a:noFill/>
          <a:ln w="9525">
            <a:noFill/>
            <a:miter lim="800000"/>
            <a:headEnd/>
            <a:tailEnd/>
          </a:ln>
        </p:spPr>
        <p:txBody>
          <a:bodyPr wrap="square">
            <a:spAutoFit/>
          </a:bodyPr>
          <a:lstStyle/>
          <a:p>
            <a:pPr algn="ctr"/>
            <a:r>
              <a:rPr lang="en-US" sz="2400" b="1" dirty="0">
                <a:solidFill>
                  <a:srgbClr val="006F7D"/>
                </a:solidFill>
                <a:latin typeface="Calibri" panose="020F0502020204030204" pitchFamily="34" charset="0"/>
                <a:ea typeface="Calibri" panose="020F0502020204030204" pitchFamily="34" charset="0"/>
                <a:cs typeface="Calibri" panose="020F0502020204030204" pitchFamily="34" charset="0"/>
              </a:rPr>
              <a:t>Participant has choice and control</a:t>
            </a:r>
          </a:p>
        </p:txBody>
      </p:sp>
      <p:grpSp>
        <p:nvGrpSpPr>
          <p:cNvPr id="7" name="Group 6" descr="Image of a girl in a wheelchair is surrounded by four green circles. They read&#10;What&#10;Who&#10;How&#10;When">
            <a:extLst>
              <a:ext uri="{FF2B5EF4-FFF2-40B4-BE49-F238E27FC236}">
                <a16:creationId xmlns:a16="http://schemas.microsoft.com/office/drawing/2014/main" id="{894D6054-108E-ABF9-2826-5D966C054BB7}"/>
              </a:ext>
            </a:extLst>
          </p:cNvPr>
          <p:cNvGrpSpPr/>
          <p:nvPr/>
        </p:nvGrpSpPr>
        <p:grpSpPr>
          <a:xfrm>
            <a:off x="3250505" y="2013888"/>
            <a:ext cx="5645125" cy="4040909"/>
            <a:chOff x="3250505" y="2013888"/>
            <a:chExt cx="5645125" cy="4040909"/>
          </a:xfrm>
        </p:grpSpPr>
        <p:grpSp>
          <p:nvGrpSpPr>
            <p:cNvPr id="9" name="Group 11" descr="Green circle with the word What"/>
            <p:cNvGrpSpPr>
              <a:grpSpLocks/>
            </p:cNvGrpSpPr>
            <p:nvPr/>
          </p:nvGrpSpPr>
          <p:grpSpPr bwMode="auto">
            <a:xfrm>
              <a:off x="3250506" y="2013888"/>
              <a:ext cx="1744633" cy="1728531"/>
              <a:chOff x="2029546" y="1485"/>
              <a:chExt cx="1161986" cy="1162050"/>
            </a:xfrm>
            <a:solidFill>
              <a:srgbClr val="276D7B"/>
            </a:solidFill>
          </p:grpSpPr>
          <p:sp>
            <p:nvSpPr>
              <p:cNvPr id="21" name="Oval 20"/>
              <p:cNvSpPr>
                <a:spLocks/>
              </p:cNvSpPr>
              <p:nvPr/>
            </p:nvSpPr>
            <p:spPr>
              <a:xfrm>
                <a:off x="2029546" y="1485"/>
                <a:ext cx="1161986" cy="1162050"/>
              </a:xfrm>
              <a:prstGeom prst="ellipse">
                <a:avLst/>
              </a:prstGeom>
              <a:gr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dirty="0"/>
              </a:p>
            </p:txBody>
          </p:sp>
          <p:sp>
            <p:nvSpPr>
              <p:cNvPr id="22" name="Oval 4"/>
              <p:cNvSpPr>
                <a:spLocks/>
              </p:cNvSpPr>
              <p:nvPr/>
            </p:nvSpPr>
            <p:spPr>
              <a:xfrm>
                <a:off x="2199401" y="171348"/>
                <a:ext cx="822280" cy="822325"/>
              </a:xfrm>
              <a:prstGeom prst="rect">
                <a:avLst/>
              </a:prstGeom>
              <a:noFill/>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1155700">
                  <a:lnSpc>
                    <a:spcPct val="90000"/>
                  </a:lnSpc>
                  <a:spcAft>
                    <a:spcPct val="35000"/>
                  </a:spcAft>
                  <a:defRPr/>
                </a:pPr>
                <a:r>
                  <a:rPr lang="en-US" sz="2000" b="1" dirty="0">
                    <a:solidFill>
                      <a:schemeClr val="bg1"/>
                    </a:solidFill>
                    <a:latin typeface="Calibri" panose="020F0502020204030204" pitchFamily="34" charset="0"/>
                    <a:cs typeface="Calibri" panose="020F0502020204030204" pitchFamily="34" charset="0"/>
                  </a:rPr>
                  <a:t>What</a:t>
                </a:r>
                <a:r>
                  <a:rPr lang="en-US" sz="2000" dirty="0">
                    <a:solidFill>
                      <a:schemeClr val="tx1"/>
                    </a:solidFill>
                    <a:latin typeface="+mj-lt"/>
                  </a:rPr>
                  <a:t> </a:t>
                </a:r>
                <a:endParaRPr lang="en-US" sz="2600" dirty="0">
                  <a:solidFill>
                    <a:schemeClr val="tx1"/>
                  </a:solidFill>
                  <a:latin typeface="+mj-lt"/>
                </a:endParaRPr>
              </a:p>
            </p:txBody>
          </p:sp>
        </p:grpSp>
        <p:grpSp>
          <p:nvGrpSpPr>
            <p:cNvPr id="11" name="Group 17" descr="Green circle with the word Who"/>
            <p:cNvGrpSpPr>
              <a:grpSpLocks/>
            </p:cNvGrpSpPr>
            <p:nvPr/>
          </p:nvGrpSpPr>
          <p:grpSpPr bwMode="auto">
            <a:xfrm>
              <a:off x="7150997" y="2013888"/>
              <a:ext cx="1744633" cy="1728531"/>
              <a:chOff x="2920959" y="2739566"/>
              <a:chExt cx="1161986" cy="1162050"/>
            </a:xfrm>
            <a:solidFill>
              <a:srgbClr val="276D7B"/>
            </a:solidFill>
          </p:grpSpPr>
          <p:sp>
            <p:nvSpPr>
              <p:cNvPr id="17" name="Oval 16"/>
              <p:cNvSpPr>
                <a:spLocks/>
              </p:cNvSpPr>
              <p:nvPr/>
            </p:nvSpPr>
            <p:spPr>
              <a:xfrm>
                <a:off x="2920959" y="2739566"/>
                <a:ext cx="1161986" cy="1162050"/>
              </a:xfrm>
              <a:prstGeom prst="ellipse">
                <a:avLst/>
              </a:prstGeom>
              <a:gr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8" name="Oval 4"/>
              <p:cNvSpPr>
                <a:spLocks/>
              </p:cNvSpPr>
              <p:nvPr/>
            </p:nvSpPr>
            <p:spPr>
              <a:xfrm>
                <a:off x="3113440" y="2977690"/>
                <a:ext cx="822280" cy="685800"/>
              </a:xfrm>
              <a:prstGeom prst="rect">
                <a:avLst/>
              </a:prstGeom>
              <a:noFill/>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1155700">
                  <a:lnSpc>
                    <a:spcPct val="90000"/>
                  </a:lnSpc>
                  <a:spcAft>
                    <a:spcPct val="35000"/>
                  </a:spcAft>
                  <a:defRPr/>
                </a:pPr>
                <a:r>
                  <a:rPr lang="en-US" sz="2000" b="1" dirty="0">
                    <a:solidFill>
                      <a:schemeClr val="bg1"/>
                    </a:solidFill>
                    <a:latin typeface="+mj-lt"/>
                  </a:rPr>
                  <a:t>Who</a:t>
                </a:r>
                <a:endParaRPr lang="en-US" sz="2600" b="1" dirty="0">
                  <a:solidFill>
                    <a:schemeClr val="bg1"/>
                  </a:solidFill>
                  <a:latin typeface="+mj-lt"/>
                </a:endParaRPr>
              </a:p>
            </p:txBody>
          </p:sp>
        </p:grpSp>
        <p:grpSp>
          <p:nvGrpSpPr>
            <p:cNvPr id="10" name="Group 14" descr="Green circle with the word When"/>
            <p:cNvGrpSpPr>
              <a:grpSpLocks/>
            </p:cNvGrpSpPr>
            <p:nvPr/>
          </p:nvGrpSpPr>
          <p:grpSpPr bwMode="auto">
            <a:xfrm>
              <a:off x="7187948" y="4411275"/>
              <a:ext cx="1701729" cy="1643522"/>
              <a:chOff x="2905454" y="1356182"/>
              <a:chExt cx="1133411" cy="1104900"/>
            </a:xfrm>
            <a:solidFill>
              <a:srgbClr val="276D7B"/>
            </a:solidFill>
          </p:grpSpPr>
          <p:sp>
            <p:nvSpPr>
              <p:cNvPr id="19" name="Oval 18"/>
              <p:cNvSpPr>
                <a:spLocks/>
              </p:cNvSpPr>
              <p:nvPr/>
            </p:nvSpPr>
            <p:spPr>
              <a:xfrm>
                <a:off x="2905454" y="1356182"/>
                <a:ext cx="1133411" cy="1104900"/>
              </a:xfrm>
              <a:prstGeom prst="ellipse">
                <a:avLst/>
              </a:prstGeom>
              <a:gr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20" name="Oval 4"/>
              <p:cNvSpPr>
                <a:spLocks/>
              </p:cNvSpPr>
              <p:nvPr/>
            </p:nvSpPr>
            <p:spPr>
              <a:xfrm>
                <a:off x="3061020" y="1634913"/>
                <a:ext cx="822280" cy="604587"/>
              </a:xfrm>
              <a:prstGeom prst="rect">
                <a:avLst/>
              </a:prstGeom>
              <a:grpFill/>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1155700">
                  <a:lnSpc>
                    <a:spcPct val="90000"/>
                  </a:lnSpc>
                  <a:spcAft>
                    <a:spcPct val="35000"/>
                  </a:spcAft>
                  <a:defRPr/>
                </a:pPr>
                <a:r>
                  <a:rPr lang="en-US" sz="2000" b="1" dirty="0">
                    <a:solidFill>
                      <a:schemeClr val="bg1"/>
                    </a:solidFill>
                    <a:latin typeface="Calibri" panose="020F0502020204030204" pitchFamily="34" charset="0"/>
                    <a:cs typeface="Calibri" panose="020F0502020204030204" pitchFamily="34" charset="0"/>
                  </a:rPr>
                  <a:t>When</a:t>
                </a:r>
                <a:endParaRPr lang="en-US" sz="2600" b="1" dirty="0">
                  <a:solidFill>
                    <a:schemeClr val="bg1"/>
                  </a:solidFill>
                  <a:latin typeface="Calibri" panose="020F0502020204030204" pitchFamily="34" charset="0"/>
                  <a:cs typeface="Calibri" panose="020F0502020204030204" pitchFamily="34" charset="0"/>
                </a:endParaRPr>
              </a:p>
            </p:txBody>
          </p:sp>
        </p:grpSp>
        <p:grpSp>
          <p:nvGrpSpPr>
            <p:cNvPr id="12" name="Group 20" descr="Green circle with the word How"/>
            <p:cNvGrpSpPr>
              <a:grpSpLocks/>
            </p:cNvGrpSpPr>
            <p:nvPr/>
          </p:nvGrpSpPr>
          <p:grpSpPr bwMode="auto">
            <a:xfrm>
              <a:off x="3250505" y="4311058"/>
              <a:ext cx="1744633" cy="1728531"/>
              <a:chOff x="2132949" y="4094413"/>
              <a:chExt cx="1161986" cy="1162050"/>
            </a:xfrm>
            <a:solidFill>
              <a:srgbClr val="276D7B"/>
            </a:solidFill>
          </p:grpSpPr>
          <p:sp>
            <p:nvSpPr>
              <p:cNvPr id="15" name="Oval 14"/>
              <p:cNvSpPr>
                <a:spLocks/>
              </p:cNvSpPr>
              <p:nvPr/>
            </p:nvSpPr>
            <p:spPr>
              <a:xfrm>
                <a:off x="2132949" y="4094413"/>
                <a:ext cx="1161986" cy="1162050"/>
              </a:xfrm>
              <a:prstGeom prst="ellipse">
                <a:avLst/>
              </a:prstGeom>
              <a:gr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6" name="Oval 4"/>
              <p:cNvSpPr>
                <a:spLocks/>
              </p:cNvSpPr>
              <p:nvPr/>
            </p:nvSpPr>
            <p:spPr>
              <a:xfrm>
                <a:off x="2302802" y="4261397"/>
                <a:ext cx="822280" cy="822325"/>
              </a:xfrm>
              <a:prstGeom prst="rect">
                <a:avLst/>
              </a:prstGeom>
              <a:noFill/>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1155700">
                  <a:lnSpc>
                    <a:spcPct val="90000"/>
                  </a:lnSpc>
                  <a:spcAft>
                    <a:spcPct val="35000"/>
                  </a:spcAft>
                  <a:defRPr/>
                </a:pPr>
                <a:r>
                  <a:rPr lang="en-US" sz="2000" b="1" dirty="0">
                    <a:solidFill>
                      <a:schemeClr val="bg1"/>
                    </a:solidFill>
                    <a:latin typeface="Calibri" panose="020F0502020204030204" pitchFamily="34" charset="0"/>
                    <a:cs typeface="Calibri" panose="020F0502020204030204" pitchFamily="34" charset="0"/>
                  </a:rPr>
                  <a:t>How</a:t>
                </a:r>
                <a:endParaRPr lang="en-US" sz="2600" b="1" dirty="0">
                  <a:solidFill>
                    <a:schemeClr val="bg1"/>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1A46B349-D9AE-8334-635E-411A7D10C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64504" y="3110624"/>
              <a:ext cx="2038578" cy="2044949"/>
            </a:xfrm>
            <a:prstGeom prst="rect">
              <a:avLst/>
            </a:prstGeom>
          </p:spPr>
        </p:pic>
      </p:grpSp>
    </p:spTree>
    <p:extLst>
      <p:ext uri="{BB962C8B-B14F-4D97-AF65-F5344CB8AC3E}">
        <p14:creationId xmlns:p14="http://schemas.microsoft.com/office/powerpoint/2010/main" val="286472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0" y="228600"/>
            <a:ext cx="3718560" cy="1295400"/>
          </a:xfrm>
        </p:spPr>
        <p:txBody>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Traditional Services</a:t>
            </a:r>
            <a:br>
              <a:rPr lang="en-US" sz="2800" dirty="0">
                <a:ea typeface="Calibri" panose="020F0502020204030204" pitchFamily="34" charset="0"/>
              </a:rPr>
            </a:br>
            <a:endParaRPr lang="en-US" sz="2800" dirty="0">
              <a:solidFill>
                <a:srgbClr val="006F7D"/>
              </a:solidFill>
              <a:ea typeface="Calibri" panose="020F0502020204030204" pitchFamily="34" charset="0"/>
            </a:endParaRPr>
          </a:p>
        </p:txBody>
      </p:sp>
      <p:grpSp>
        <p:nvGrpSpPr>
          <p:cNvPr id="23" name="Group 22" descr="6 small circles placed in a circular shape and connected with lines. The circles say&#10;Workers recruited and report to agency&#10;Program and agency set tasks&#10;Agency specifies salary and benefits&#10;Normal work hour schedule&#10;Worker training required by agency&#10;Case Managers determine needs and services">
            <a:extLst>
              <a:ext uri="{FF2B5EF4-FFF2-40B4-BE49-F238E27FC236}">
                <a16:creationId xmlns:a16="http://schemas.microsoft.com/office/drawing/2014/main" id="{625567E6-6CF5-4865-3B21-D5E676EB0CFC}"/>
              </a:ext>
            </a:extLst>
          </p:cNvPr>
          <p:cNvGrpSpPr/>
          <p:nvPr/>
        </p:nvGrpSpPr>
        <p:grpSpPr>
          <a:xfrm>
            <a:off x="1661652" y="889548"/>
            <a:ext cx="4495800" cy="5400675"/>
            <a:chOff x="137652" y="889547"/>
            <a:chExt cx="4495800" cy="5400675"/>
          </a:xfrm>
        </p:grpSpPr>
        <p:graphicFrame>
          <p:nvGraphicFramePr>
            <p:cNvPr id="8" name="Content Placeholder 4" descr="6 small circles placed in a circular shape and connected with lines. The circles say&#10;Workers recruited and report to agency&#10;Program and agency set tasks&#10;Agency specifies salary and benefits&#10;Normal work hour schedule&#10;Worker training required by agency&#10;Case Managers determine needs and services">
              <a:extLst>
                <a:ext uri="{FF2B5EF4-FFF2-40B4-BE49-F238E27FC236}">
                  <a16:creationId xmlns:a16="http://schemas.microsoft.com/office/drawing/2014/main" id="{24761C08-B744-499C-99FE-B1923509CD8D}"/>
                </a:ext>
              </a:extLst>
            </p:cNvPr>
            <p:cNvGraphicFramePr>
              <a:graphicFrameLocks/>
            </p:cNvGraphicFramePr>
            <p:nvPr>
              <p:extLst>
                <p:ext uri="{D42A27DB-BD31-4B8C-83A1-F6EECF244321}">
                  <p14:modId xmlns:p14="http://schemas.microsoft.com/office/powerpoint/2010/main" val="2246999394"/>
                </p:ext>
              </p:extLst>
            </p:nvPr>
          </p:nvGraphicFramePr>
          <p:xfrm>
            <a:off x="137652" y="889547"/>
            <a:ext cx="4495800"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cartoon of a person sitting in a wheelchair">
              <a:extLst>
                <a:ext uri="{FF2B5EF4-FFF2-40B4-BE49-F238E27FC236}">
                  <a16:creationId xmlns:a16="http://schemas.microsoft.com/office/drawing/2014/main" id="{E3AB59BF-4F93-48BC-AEC3-2F90B7E2DB5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94919" y="2621950"/>
              <a:ext cx="1806045" cy="1811689"/>
            </a:xfrm>
            <a:prstGeom prst="rect">
              <a:avLst/>
            </a:prstGeom>
          </p:spPr>
        </p:pic>
      </p:grpSp>
      <p:sp>
        <p:nvSpPr>
          <p:cNvPr id="5" name="Title 1"/>
          <p:cNvSpPr txBox="1">
            <a:spLocks/>
          </p:cNvSpPr>
          <p:nvPr/>
        </p:nvSpPr>
        <p:spPr>
          <a:xfrm>
            <a:off x="6248401" y="228600"/>
            <a:ext cx="4304653" cy="91694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US" sz="4400" b="1" kern="1200" baseline="0" dirty="0">
                <a:solidFill>
                  <a:schemeClr val="tx1"/>
                </a:solidFill>
                <a:effectLst/>
                <a:latin typeface="+mj-lt"/>
                <a:ea typeface="+mj-ea"/>
                <a:cs typeface="+mj-cs"/>
              </a:defRPr>
            </a:lvl1p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Self-Directed Services</a:t>
            </a:r>
          </a:p>
          <a:p>
            <a:pPr algn="ctr"/>
            <a:endParaRPr lang="en-US" sz="2000" dirty="0">
              <a:solidFill>
                <a:srgbClr val="006F7D"/>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descr="6 small circles placed in a circular shape  The circles say&#10;Recruits and Manages Workers&#10;Sets tasks&#10;Specifies salary and benefits (optional)&#10;Assigns work hour schedule&#10;Trains/arranges worker training&#10;Makes decisions about needs and services">
            <a:extLst>
              <a:ext uri="{FF2B5EF4-FFF2-40B4-BE49-F238E27FC236}">
                <a16:creationId xmlns:a16="http://schemas.microsoft.com/office/drawing/2014/main" id="{37E196B3-A189-4D10-98B7-02DD3FA390AF}"/>
              </a:ext>
            </a:extLst>
          </p:cNvPr>
          <p:cNvGrpSpPr/>
          <p:nvPr/>
        </p:nvGrpSpPr>
        <p:grpSpPr>
          <a:xfrm>
            <a:off x="6248400" y="228600"/>
            <a:ext cx="4419600" cy="6648450"/>
            <a:chOff x="4724400" y="228600"/>
            <a:chExt cx="4419600" cy="6648450"/>
          </a:xfrm>
        </p:grpSpPr>
        <p:sp>
          <p:nvSpPr>
            <p:cNvPr id="4" name="Rectangle 3">
              <a:extLst>
                <a:ext uri="{FF2B5EF4-FFF2-40B4-BE49-F238E27FC236}">
                  <a16:creationId xmlns:a16="http://schemas.microsoft.com/office/drawing/2014/main" id="{5BAFFFBF-9FF2-47E3-A75C-FBEE90003BFB}"/>
                </a:ext>
              </a:extLst>
            </p:cNvPr>
            <p:cNvSpPr/>
            <p:nvPr/>
          </p:nvSpPr>
          <p:spPr>
            <a:xfrm>
              <a:off x="4724400" y="228600"/>
              <a:ext cx="4419600" cy="6648450"/>
            </a:xfrm>
            <a:prstGeom prst="rect">
              <a:avLst/>
            </a:prstGeom>
            <a:noFill/>
            <a:ln>
              <a:noFill/>
            </a:ln>
          </p:spPr>
          <p:txBody>
            <a:bodyPr/>
            <a:lstStyle/>
            <a:p>
              <a:endParaRPr lang="en-US" dirty="0"/>
            </a:p>
          </p:txBody>
        </p:sp>
        <p:sp>
          <p:nvSpPr>
            <p:cNvPr id="6" name="Freeform: Shape 5">
              <a:extLst>
                <a:ext uri="{FF2B5EF4-FFF2-40B4-BE49-F238E27FC236}">
                  <a16:creationId xmlns:a16="http://schemas.microsoft.com/office/drawing/2014/main" id="{CDFF40F7-72E0-4580-8309-7A0DC0AFBA61}"/>
                </a:ext>
              </a:extLst>
            </p:cNvPr>
            <p:cNvSpPr/>
            <p:nvPr/>
          </p:nvSpPr>
          <p:spPr>
            <a:xfrm>
              <a:off x="6144958" y="2771128"/>
              <a:ext cx="1578428" cy="1578428"/>
            </a:xfrm>
            <a:custGeom>
              <a:avLst/>
              <a:gdLst>
                <a:gd name="connsiteX0" fmla="*/ 0 w 1578428"/>
                <a:gd name="connsiteY0" fmla="*/ 789214 h 1578428"/>
                <a:gd name="connsiteX1" fmla="*/ 789214 w 1578428"/>
                <a:gd name="connsiteY1" fmla="*/ 0 h 1578428"/>
                <a:gd name="connsiteX2" fmla="*/ 1578428 w 1578428"/>
                <a:gd name="connsiteY2" fmla="*/ 789214 h 1578428"/>
                <a:gd name="connsiteX3" fmla="*/ 789214 w 1578428"/>
                <a:gd name="connsiteY3" fmla="*/ 1578428 h 1578428"/>
                <a:gd name="connsiteX4" fmla="*/ 0 w 1578428"/>
                <a:gd name="connsiteY4" fmla="*/ 789214 h 157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428" h="1578428">
                  <a:moveTo>
                    <a:pt x="0" y="789214"/>
                  </a:moveTo>
                  <a:cubicBezTo>
                    <a:pt x="0" y="353343"/>
                    <a:pt x="353343" y="0"/>
                    <a:pt x="789214" y="0"/>
                  </a:cubicBezTo>
                  <a:cubicBezTo>
                    <a:pt x="1225085" y="0"/>
                    <a:pt x="1578428" y="353343"/>
                    <a:pt x="1578428" y="789214"/>
                  </a:cubicBezTo>
                  <a:cubicBezTo>
                    <a:pt x="1578428" y="1225085"/>
                    <a:pt x="1225085" y="1578428"/>
                    <a:pt x="789214" y="1578428"/>
                  </a:cubicBezTo>
                  <a:cubicBezTo>
                    <a:pt x="353343" y="1578428"/>
                    <a:pt x="0" y="1225085"/>
                    <a:pt x="0" y="789214"/>
                  </a:cubicBezTo>
                  <a:close/>
                </a:path>
              </a:pathLst>
            </a:custGeom>
            <a:solidFill>
              <a:srgbClr val="276D7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41315" tIns="241315" rIns="241315" bIns="241315" numCol="1" spcCol="1270" anchor="ctr" anchorCtr="0">
              <a:noAutofit/>
            </a:bodyPr>
            <a:lstStyle/>
            <a:p>
              <a:pPr algn="ctr" defTabSz="711200">
                <a:lnSpc>
                  <a:spcPct val="90000"/>
                </a:lnSpc>
                <a:spcBef>
                  <a:spcPct val="0"/>
                </a:spcBef>
                <a:spcAft>
                  <a:spcPct val="35000"/>
                </a:spcAft>
              </a:pPr>
              <a:r>
                <a:rPr lang="en-US" sz="1600" b="1" kern="1200" dirty="0">
                  <a:latin typeface="Calibri" panose="020F0502020204030204" pitchFamily="34" charset="0"/>
                  <a:ea typeface="Calibri" panose="020F0502020204030204" pitchFamily="34" charset="0"/>
                  <a:cs typeface="Calibri" panose="020F0502020204030204" pitchFamily="34" charset="0"/>
                </a:rPr>
                <a:t>Member</a:t>
              </a:r>
            </a:p>
          </p:txBody>
        </p:sp>
        <p:sp>
          <p:nvSpPr>
            <p:cNvPr id="7" name="Freeform: Shape 6">
              <a:extLst>
                <a:ext uri="{FF2B5EF4-FFF2-40B4-BE49-F238E27FC236}">
                  <a16:creationId xmlns:a16="http://schemas.microsoft.com/office/drawing/2014/main" id="{9660AC99-FD7E-4901-8B90-CC24BE176E7E}"/>
                </a:ext>
              </a:extLst>
            </p:cNvPr>
            <p:cNvSpPr/>
            <p:nvPr/>
          </p:nvSpPr>
          <p:spPr>
            <a:xfrm rot="16200000">
              <a:off x="6756405" y="2565935"/>
              <a:ext cx="355535" cy="54851"/>
            </a:xfrm>
            <a:custGeom>
              <a:avLst/>
              <a:gdLst>
                <a:gd name="connsiteX0" fmla="*/ 0 w 355535"/>
                <a:gd name="connsiteY0" fmla="*/ 27425 h 54851"/>
                <a:gd name="connsiteX1" fmla="*/ 355535 w 355535"/>
                <a:gd name="connsiteY1" fmla="*/ 27425 h 54851"/>
              </a:gdLst>
              <a:ahLst/>
              <a:cxnLst>
                <a:cxn ang="0">
                  <a:pos x="connsiteX0" y="connsiteY0"/>
                </a:cxn>
                <a:cxn ang="0">
                  <a:pos x="connsiteX1" y="connsiteY1"/>
                </a:cxn>
              </a:cxnLst>
              <a:rect l="l" t="t" r="r" b="b"/>
              <a:pathLst>
                <a:path w="355535" h="54851">
                  <a:moveTo>
                    <a:pt x="0" y="27425"/>
                  </a:moveTo>
                  <a:lnTo>
                    <a:pt x="355535" y="27425"/>
                  </a:lnTo>
                </a:path>
              </a:pathLst>
            </a:custGeom>
            <a:noFill/>
            <a:ln>
              <a:solidFill>
                <a:srgbClr val="82A3AB"/>
              </a:solidFill>
            </a:ln>
          </p:spPr>
          <p:style>
            <a:lnRef idx="2">
              <a:schemeClr val="accent3"/>
            </a:lnRef>
            <a:fillRef idx="0">
              <a:schemeClr val="accent3"/>
            </a:fillRef>
            <a:effectRef idx="1">
              <a:schemeClr val="accent3"/>
            </a:effectRef>
            <a:fontRef idx="minor">
              <a:schemeClr val="tx1">
                <a:hueOff val="0"/>
                <a:satOff val="0"/>
                <a:lumOff val="0"/>
                <a:alphaOff val="0"/>
              </a:schemeClr>
            </a:fontRef>
          </p:style>
          <p:txBody>
            <a:bodyPr spcFirstLastPara="0" vert="horz" wrap="square" lIns="181579" tIns="18537" rIns="181580" bIns="18538" numCol="1" spcCol="1270" anchor="ctr" anchorCtr="0">
              <a:noAutofit/>
            </a:bodyPr>
            <a:lstStyle/>
            <a:p>
              <a:pPr algn="ctr" defTabSz="533400">
                <a:lnSpc>
                  <a:spcPct val="90000"/>
                </a:lnSpc>
                <a:spcBef>
                  <a:spcPct val="0"/>
                </a:spcBef>
                <a:spcAft>
                  <a:spcPct val="35000"/>
                </a:spcAft>
              </a:pPr>
              <a:endParaRPr lang="en-US" sz="120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F16AB17B-F1C9-4A0B-9D18-81686F1E1F15}"/>
                </a:ext>
              </a:extLst>
            </p:cNvPr>
            <p:cNvSpPr/>
            <p:nvPr/>
          </p:nvSpPr>
          <p:spPr>
            <a:xfrm>
              <a:off x="6324545" y="1196742"/>
              <a:ext cx="1219255" cy="1218851"/>
            </a:xfrm>
            <a:custGeom>
              <a:avLst/>
              <a:gdLst>
                <a:gd name="connsiteX0" fmla="*/ 0 w 1219255"/>
                <a:gd name="connsiteY0" fmla="*/ 609426 h 1218851"/>
                <a:gd name="connsiteX1" fmla="*/ 609628 w 1219255"/>
                <a:gd name="connsiteY1" fmla="*/ 0 h 1218851"/>
                <a:gd name="connsiteX2" fmla="*/ 1219256 w 1219255"/>
                <a:gd name="connsiteY2" fmla="*/ 609426 h 1218851"/>
                <a:gd name="connsiteX3" fmla="*/ 609628 w 1219255"/>
                <a:gd name="connsiteY3" fmla="*/ 1218852 h 1218851"/>
                <a:gd name="connsiteX4" fmla="*/ 0 w 1219255"/>
                <a:gd name="connsiteY4" fmla="*/ 609426 h 121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55" h="1218851">
                  <a:moveTo>
                    <a:pt x="0" y="609426"/>
                  </a:moveTo>
                  <a:cubicBezTo>
                    <a:pt x="0" y="272849"/>
                    <a:pt x="272940" y="0"/>
                    <a:pt x="609628" y="0"/>
                  </a:cubicBezTo>
                  <a:cubicBezTo>
                    <a:pt x="946316" y="0"/>
                    <a:pt x="1219256" y="272849"/>
                    <a:pt x="1219256" y="609426"/>
                  </a:cubicBezTo>
                  <a:cubicBezTo>
                    <a:pt x="1219256" y="946003"/>
                    <a:pt x="946316" y="1218852"/>
                    <a:pt x="609628" y="1218852"/>
                  </a:cubicBezTo>
                  <a:cubicBezTo>
                    <a:pt x="272940" y="1218852"/>
                    <a:pt x="0" y="946003"/>
                    <a:pt x="0" y="609426"/>
                  </a:cubicBezTo>
                  <a:close/>
                </a:path>
              </a:pathLst>
            </a:custGeom>
            <a:solidFill>
              <a:srgbClr val="276D7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86176" tIns="186117" rIns="186176" bIns="186117" numCol="1" spcCol="1270" anchor="ctr" anchorCtr="0">
              <a:noAutofit/>
            </a:bodyPr>
            <a:lstStyle/>
            <a:p>
              <a:pPr algn="ctr" defTabSz="533400">
                <a:lnSpc>
                  <a:spcPct val="90000"/>
                </a:lnSpc>
                <a:spcBef>
                  <a:spcPct val="0"/>
                </a:spcBef>
                <a:spcAft>
                  <a:spcPct val="35000"/>
                </a:spcAft>
              </a:pPr>
              <a:r>
                <a:rPr lang="en-US" sz="1200" kern="1200" dirty="0">
                  <a:latin typeface="Calibri" panose="020F0502020204030204" pitchFamily="34" charset="0"/>
                  <a:ea typeface="Calibri" panose="020F0502020204030204" pitchFamily="34" charset="0"/>
                  <a:cs typeface="Calibri" panose="020F0502020204030204" pitchFamily="34" charset="0"/>
                </a:rPr>
                <a:t>Recruits and manages workers</a:t>
              </a:r>
            </a:p>
          </p:txBody>
        </p:sp>
        <p:sp>
          <p:nvSpPr>
            <p:cNvPr id="12" name="Freeform: Shape 11">
              <a:extLst>
                <a:ext uri="{FF2B5EF4-FFF2-40B4-BE49-F238E27FC236}">
                  <a16:creationId xmlns:a16="http://schemas.microsoft.com/office/drawing/2014/main" id="{1011551E-9623-43C0-8088-EE54F3B9BF98}"/>
                </a:ext>
              </a:extLst>
            </p:cNvPr>
            <p:cNvSpPr/>
            <p:nvPr/>
          </p:nvSpPr>
          <p:spPr>
            <a:xfrm rot="19835658">
              <a:off x="7597437" y="3052921"/>
              <a:ext cx="376787" cy="54851"/>
            </a:xfrm>
            <a:custGeom>
              <a:avLst/>
              <a:gdLst>
                <a:gd name="connsiteX0" fmla="*/ 0 w 376787"/>
                <a:gd name="connsiteY0" fmla="*/ 27425 h 54851"/>
                <a:gd name="connsiteX1" fmla="*/ 376787 w 376787"/>
                <a:gd name="connsiteY1" fmla="*/ 27425 h 54851"/>
              </a:gdLst>
              <a:ahLst/>
              <a:cxnLst>
                <a:cxn ang="0">
                  <a:pos x="connsiteX0" y="connsiteY0"/>
                </a:cxn>
                <a:cxn ang="0">
                  <a:pos x="connsiteX1" y="connsiteY1"/>
                </a:cxn>
              </a:cxnLst>
              <a:rect l="l" t="t" r="r" b="b"/>
              <a:pathLst>
                <a:path w="376787" h="54851">
                  <a:moveTo>
                    <a:pt x="0" y="27425"/>
                  </a:moveTo>
                  <a:lnTo>
                    <a:pt x="376787" y="27425"/>
                  </a:lnTo>
                </a:path>
              </a:pathLst>
            </a:custGeom>
            <a:noFill/>
            <a:ln>
              <a:solidFill>
                <a:srgbClr val="82A3AB"/>
              </a:solidFill>
            </a:ln>
          </p:spPr>
          <p:style>
            <a:lnRef idx="2">
              <a:schemeClr val="accent3"/>
            </a:lnRef>
            <a:fillRef idx="0">
              <a:schemeClr val="accent3"/>
            </a:fillRef>
            <a:effectRef idx="1">
              <a:schemeClr val="accent3"/>
            </a:effectRef>
            <a:fontRef idx="minor">
              <a:schemeClr val="tx1">
                <a:hueOff val="0"/>
                <a:satOff val="0"/>
                <a:lumOff val="0"/>
                <a:alphaOff val="0"/>
              </a:schemeClr>
            </a:fontRef>
          </p:style>
          <p:txBody>
            <a:bodyPr spcFirstLastPara="0" vert="horz" wrap="square" lIns="191673" tIns="18006" rIns="191674" bIns="18005" numCol="1" spcCol="1270" anchor="ctr" anchorCtr="0">
              <a:noAutofit/>
            </a:bodyPr>
            <a:lstStyle/>
            <a:p>
              <a:pPr algn="ctr" defTabSz="533400">
                <a:lnSpc>
                  <a:spcPct val="90000"/>
                </a:lnSpc>
                <a:spcBef>
                  <a:spcPct val="0"/>
                </a:spcBef>
                <a:spcAft>
                  <a:spcPct val="35000"/>
                </a:spcAft>
              </a:pPr>
              <a:endParaRPr lang="en-US" sz="120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5E3C5EAF-3EE2-45F9-A7C6-CB93603BB6C4}"/>
                </a:ext>
              </a:extLst>
            </p:cNvPr>
            <p:cNvSpPr/>
            <p:nvPr/>
          </p:nvSpPr>
          <p:spPr>
            <a:xfrm>
              <a:off x="7878048" y="2074444"/>
              <a:ext cx="1189936" cy="1237208"/>
            </a:xfrm>
            <a:custGeom>
              <a:avLst/>
              <a:gdLst>
                <a:gd name="connsiteX0" fmla="*/ 0 w 1189936"/>
                <a:gd name="connsiteY0" fmla="*/ 618604 h 1237208"/>
                <a:gd name="connsiteX1" fmla="*/ 594968 w 1189936"/>
                <a:gd name="connsiteY1" fmla="*/ 0 h 1237208"/>
                <a:gd name="connsiteX2" fmla="*/ 1189936 w 1189936"/>
                <a:gd name="connsiteY2" fmla="*/ 618604 h 1237208"/>
                <a:gd name="connsiteX3" fmla="*/ 594968 w 1189936"/>
                <a:gd name="connsiteY3" fmla="*/ 1237208 h 1237208"/>
                <a:gd name="connsiteX4" fmla="*/ 0 w 1189936"/>
                <a:gd name="connsiteY4" fmla="*/ 618604 h 123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6" h="1237208">
                  <a:moveTo>
                    <a:pt x="0" y="618604"/>
                  </a:moveTo>
                  <a:cubicBezTo>
                    <a:pt x="0" y="276958"/>
                    <a:pt x="266376" y="0"/>
                    <a:pt x="594968" y="0"/>
                  </a:cubicBezTo>
                  <a:cubicBezTo>
                    <a:pt x="923560" y="0"/>
                    <a:pt x="1189936" y="276958"/>
                    <a:pt x="1189936" y="618604"/>
                  </a:cubicBezTo>
                  <a:cubicBezTo>
                    <a:pt x="1189936" y="960250"/>
                    <a:pt x="923560" y="1237208"/>
                    <a:pt x="594968" y="1237208"/>
                  </a:cubicBezTo>
                  <a:cubicBezTo>
                    <a:pt x="266376" y="1237208"/>
                    <a:pt x="0" y="960250"/>
                    <a:pt x="0" y="618604"/>
                  </a:cubicBezTo>
                  <a:close/>
                </a:path>
              </a:pathLst>
            </a:custGeom>
            <a:solidFill>
              <a:srgbClr val="276D7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81882" tIns="188805" rIns="181882" bIns="188805" numCol="1" spcCol="1270" anchor="ctr" anchorCtr="0">
              <a:noAutofit/>
            </a:bodyPr>
            <a:lstStyle/>
            <a:p>
              <a:pPr algn="ctr" defTabSz="533400">
                <a:lnSpc>
                  <a:spcPct val="90000"/>
                </a:lnSpc>
                <a:spcBef>
                  <a:spcPct val="0"/>
                </a:spcBef>
                <a:spcAft>
                  <a:spcPct val="35000"/>
                </a:spcAft>
              </a:pPr>
              <a:r>
                <a:rPr lang="en-US" sz="1200" kern="1200" dirty="0">
                  <a:latin typeface="Calibri" panose="020F0502020204030204" pitchFamily="34" charset="0"/>
                  <a:ea typeface="Calibri" panose="020F0502020204030204" pitchFamily="34" charset="0"/>
                  <a:cs typeface="Calibri" panose="020F0502020204030204" pitchFamily="34" charset="0"/>
                </a:rPr>
                <a:t>Sets tasks</a:t>
              </a:r>
            </a:p>
          </p:txBody>
        </p:sp>
        <p:sp>
          <p:nvSpPr>
            <p:cNvPr id="14" name="Freeform: Shape 13">
              <a:extLst>
                <a:ext uri="{FF2B5EF4-FFF2-40B4-BE49-F238E27FC236}">
                  <a16:creationId xmlns:a16="http://schemas.microsoft.com/office/drawing/2014/main" id="{1F7AC621-0721-4465-9C5C-9A2F3B7C769C}"/>
                </a:ext>
              </a:extLst>
            </p:cNvPr>
            <p:cNvSpPr/>
            <p:nvPr/>
          </p:nvSpPr>
          <p:spPr>
            <a:xfrm rot="1800000">
              <a:off x="7593352" y="4018216"/>
              <a:ext cx="362766" cy="54851"/>
            </a:xfrm>
            <a:custGeom>
              <a:avLst/>
              <a:gdLst>
                <a:gd name="connsiteX0" fmla="*/ 0 w 362766"/>
                <a:gd name="connsiteY0" fmla="*/ 27425 h 54851"/>
                <a:gd name="connsiteX1" fmla="*/ 362766 w 362766"/>
                <a:gd name="connsiteY1" fmla="*/ 27425 h 54851"/>
              </a:gdLst>
              <a:ahLst/>
              <a:cxnLst>
                <a:cxn ang="0">
                  <a:pos x="connsiteX0" y="connsiteY0"/>
                </a:cxn>
                <a:cxn ang="0">
                  <a:pos x="connsiteX1" y="connsiteY1"/>
                </a:cxn>
              </a:cxnLst>
              <a:rect l="l" t="t" r="r" b="b"/>
              <a:pathLst>
                <a:path w="362766" h="54851">
                  <a:moveTo>
                    <a:pt x="0" y="27425"/>
                  </a:moveTo>
                  <a:lnTo>
                    <a:pt x="362766" y="27425"/>
                  </a:lnTo>
                </a:path>
              </a:pathLst>
            </a:custGeom>
            <a:noFill/>
            <a:ln>
              <a:solidFill>
                <a:srgbClr val="82A3AB"/>
              </a:solidFill>
            </a:ln>
          </p:spPr>
          <p:style>
            <a:lnRef idx="2">
              <a:schemeClr val="accent3"/>
            </a:lnRef>
            <a:fillRef idx="0">
              <a:schemeClr val="accent3"/>
            </a:fillRef>
            <a:effectRef idx="1">
              <a:schemeClr val="accent3"/>
            </a:effectRef>
            <a:fontRef idx="minor">
              <a:schemeClr val="tx1">
                <a:hueOff val="0"/>
                <a:satOff val="0"/>
                <a:lumOff val="0"/>
                <a:alphaOff val="0"/>
              </a:schemeClr>
            </a:fontRef>
          </p:style>
          <p:txBody>
            <a:bodyPr spcFirstLastPara="0" vert="horz" wrap="square" lIns="185014" tIns="18356" rIns="185013" bIns="18356" numCol="1" spcCol="1270" anchor="ctr" anchorCtr="0">
              <a:noAutofit/>
            </a:bodyPr>
            <a:lstStyle/>
            <a:p>
              <a:pPr algn="ctr" defTabSz="533400">
                <a:lnSpc>
                  <a:spcPct val="90000"/>
                </a:lnSpc>
                <a:spcBef>
                  <a:spcPct val="0"/>
                </a:spcBef>
                <a:spcAft>
                  <a:spcPct val="35000"/>
                </a:spcAft>
              </a:pPr>
              <a:endParaRPr lang="en-US" sz="120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BCDE79EE-6598-4258-BDBA-155E6134C4E3}"/>
                </a:ext>
              </a:extLst>
            </p:cNvPr>
            <p:cNvSpPr/>
            <p:nvPr/>
          </p:nvSpPr>
          <p:spPr>
            <a:xfrm>
              <a:off x="7838844" y="3868119"/>
              <a:ext cx="1228979" cy="1138623"/>
            </a:xfrm>
            <a:custGeom>
              <a:avLst/>
              <a:gdLst>
                <a:gd name="connsiteX0" fmla="*/ 0 w 1228979"/>
                <a:gd name="connsiteY0" fmla="*/ 569312 h 1138623"/>
                <a:gd name="connsiteX1" fmla="*/ 614490 w 1228979"/>
                <a:gd name="connsiteY1" fmla="*/ 0 h 1138623"/>
                <a:gd name="connsiteX2" fmla="*/ 1228980 w 1228979"/>
                <a:gd name="connsiteY2" fmla="*/ 569312 h 1138623"/>
                <a:gd name="connsiteX3" fmla="*/ 614490 w 1228979"/>
                <a:gd name="connsiteY3" fmla="*/ 1138624 h 1138623"/>
                <a:gd name="connsiteX4" fmla="*/ 0 w 1228979"/>
                <a:gd name="connsiteY4" fmla="*/ 569312 h 1138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979" h="1138623">
                  <a:moveTo>
                    <a:pt x="0" y="569312"/>
                  </a:moveTo>
                  <a:cubicBezTo>
                    <a:pt x="0" y="254890"/>
                    <a:pt x="275117" y="0"/>
                    <a:pt x="614490" y="0"/>
                  </a:cubicBezTo>
                  <a:cubicBezTo>
                    <a:pt x="953863" y="0"/>
                    <a:pt x="1228980" y="254890"/>
                    <a:pt x="1228980" y="569312"/>
                  </a:cubicBezTo>
                  <a:cubicBezTo>
                    <a:pt x="1228980" y="883734"/>
                    <a:pt x="953863" y="1138624"/>
                    <a:pt x="614490" y="1138624"/>
                  </a:cubicBezTo>
                  <a:cubicBezTo>
                    <a:pt x="275117" y="1138624"/>
                    <a:pt x="0" y="883734"/>
                    <a:pt x="0" y="569312"/>
                  </a:cubicBezTo>
                  <a:close/>
                </a:path>
              </a:pathLst>
            </a:custGeom>
            <a:solidFill>
              <a:srgbClr val="276D7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87600" tIns="174367" rIns="187600" bIns="174367" numCol="1" spcCol="1270" anchor="ctr" anchorCtr="0">
              <a:noAutofit/>
            </a:bodyPr>
            <a:lstStyle/>
            <a:p>
              <a:pPr algn="ctr" defTabSz="533400">
                <a:lnSpc>
                  <a:spcPct val="90000"/>
                </a:lnSpc>
                <a:spcBef>
                  <a:spcPct val="0"/>
                </a:spcBef>
                <a:spcAft>
                  <a:spcPct val="35000"/>
                </a:spcAft>
              </a:pPr>
              <a:r>
                <a:rPr lang="en-US" sz="1200" kern="1200" dirty="0">
                  <a:latin typeface="Calibri" panose="020F0502020204030204" pitchFamily="34" charset="0"/>
                  <a:ea typeface="Calibri" panose="020F0502020204030204" pitchFamily="34" charset="0"/>
                  <a:cs typeface="Calibri" panose="020F0502020204030204" pitchFamily="34" charset="0"/>
                </a:rPr>
                <a:t>Specifies  salary and benefits (optional)</a:t>
              </a:r>
            </a:p>
          </p:txBody>
        </p:sp>
        <p:sp>
          <p:nvSpPr>
            <p:cNvPr id="16" name="Freeform: Shape 15">
              <a:extLst>
                <a:ext uri="{FF2B5EF4-FFF2-40B4-BE49-F238E27FC236}">
                  <a16:creationId xmlns:a16="http://schemas.microsoft.com/office/drawing/2014/main" id="{7CA43809-708E-4C2B-BE65-E4FEFCFB67C0}"/>
                </a:ext>
              </a:extLst>
            </p:cNvPr>
            <p:cNvSpPr/>
            <p:nvPr/>
          </p:nvSpPr>
          <p:spPr>
            <a:xfrm rot="5400000">
              <a:off x="6748886" y="4507418"/>
              <a:ext cx="370572" cy="54851"/>
            </a:xfrm>
            <a:custGeom>
              <a:avLst/>
              <a:gdLst>
                <a:gd name="connsiteX0" fmla="*/ 0 w 370572"/>
                <a:gd name="connsiteY0" fmla="*/ 27425 h 54851"/>
                <a:gd name="connsiteX1" fmla="*/ 370572 w 370572"/>
                <a:gd name="connsiteY1" fmla="*/ 27425 h 54851"/>
              </a:gdLst>
              <a:ahLst/>
              <a:cxnLst>
                <a:cxn ang="0">
                  <a:pos x="connsiteX0" y="connsiteY0"/>
                </a:cxn>
                <a:cxn ang="0">
                  <a:pos x="connsiteX1" y="connsiteY1"/>
                </a:cxn>
              </a:cxnLst>
              <a:rect l="l" t="t" r="r" b="b"/>
              <a:pathLst>
                <a:path w="370572" h="54851">
                  <a:moveTo>
                    <a:pt x="0" y="27425"/>
                  </a:moveTo>
                  <a:lnTo>
                    <a:pt x="370572" y="27425"/>
                  </a:lnTo>
                </a:path>
              </a:pathLst>
            </a:custGeom>
            <a:noFill/>
            <a:ln>
              <a:solidFill>
                <a:srgbClr val="82A3AB"/>
              </a:solidFill>
            </a:ln>
          </p:spPr>
          <p:style>
            <a:lnRef idx="2">
              <a:schemeClr val="accent3"/>
            </a:lnRef>
            <a:fillRef idx="0">
              <a:schemeClr val="accent3"/>
            </a:fillRef>
            <a:effectRef idx="1">
              <a:schemeClr val="accent3"/>
            </a:effectRef>
            <a:fontRef idx="minor">
              <a:schemeClr val="tx1">
                <a:hueOff val="0"/>
                <a:satOff val="0"/>
                <a:lumOff val="0"/>
                <a:alphaOff val="0"/>
              </a:schemeClr>
            </a:fontRef>
          </p:style>
          <p:txBody>
            <a:bodyPr spcFirstLastPara="0" vert="horz" wrap="square" lIns="188722" tIns="18161" rIns="188722" bIns="18162" numCol="1" spcCol="1270" anchor="ctr" anchorCtr="0">
              <a:noAutofit/>
            </a:bodyPr>
            <a:lstStyle/>
            <a:p>
              <a:pPr algn="ctr" defTabSz="533400">
                <a:lnSpc>
                  <a:spcPct val="90000"/>
                </a:lnSpc>
                <a:spcBef>
                  <a:spcPct val="0"/>
                </a:spcBef>
                <a:spcAft>
                  <a:spcPct val="35000"/>
                </a:spcAft>
              </a:pPr>
              <a:endParaRPr lang="en-US" sz="120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C1197F1B-1A9B-4DB0-85F9-33F12A5ACE3C}"/>
                </a:ext>
              </a:extLst>
            </p:cNvPr>
            <p:cNvSpPr/>
            <p:nvPr/>
          </p:nvSpPr>
          <p:spPr>
            <a:xfrm>
              <a:off x="6306047" y="4720130"/>
              <a:ext cx="1256251" cy="1188777"/>
            </a:xfrm>
            <a:custGeom>
              <a:avLst/>
              <a:gdLst>
                <a:gd name="connsiteX0" fmla="*/ 0 w 1256251"/>
                <a:gd name="connsiteY0" fmla="*/ 594389 h 1188777"/>
                <a:gd name="connsiteX1" fmla="*/ 628126 w 1256251"/>
                <a:gd name="connsiteY1" fmla="*/ 0 h 1188777"/>
                <a:gd name="connsiteX2" fmla="*/ 1256252 w 1256251"/>
                <a:gd name="connsiteY2" fmla="*/ 594389 h 1188777"/>
                <a:gd name="connsiteX3" fmla="*/ 628126 w 1256251"/>
                <a:gd name="connsiteY3" fmla="*/ 1188778 h 1188777"/>
                <a:gd name="connsiteX4" fmla="*/ 0 w 1256251"/>
                <a:gd name="connsiteY4" fmla="*/ 594389 h 118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251" h="1188777">
                  <a:moveTo>
                    <a:pt x="0" y="594389"/>
                  </a:moveTo>
                  <a:cubicBezTo>
                    <a:pt x="0" y="266117"/>
                    <a:pt x="281222" y="0"/>
                    <a:pt x="628126" y="0"/>
                  </a:cubicBezTo>
                  <a:cubicBezTo>
                    <a:pt x="975030" y="0"/>
                    <a:pt x="1256252" y="266117"/>
                    <a:pt x="1256252" y="594389"/>
                  </a:cubicBezTo>
                  <a:cubicBezTo>
                    <a:pt x="1256252" y="922661"/>
                    <a:pt x="975030" y="1188778"/>
                    <a:pt x="628126" y="1188778"/>
                  </a:cubicBezTo>
                  <a:cubicBezTo>
                    <a:pt x="281222" y="1188778"/>
                    <a:pt x="0" y="922661"/>
                    <a:pt x="0" y="594389"/>
                  </a:cubicBezTo>
                  <a:close/>
                </a:path>
              </a:pathLst>
            </a:custGeom>
            <a:solidFill>
              <a:srgbClr val="276D7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91594" tIns="181712" rIns="191594" bIns="181712" numCol="1" spcCol="1270" anchor="ctr" anchorCtr="0">
              <a:noAutofit/>
            </a:bodyPr>
            <a:lstStyle/>
            <a:p>
              <a:pPr algn="ctr" defTabSz="533400">
                <a:lnSpc>
                  <a:spcPct val="90000"/>
                </a:lnSpc>
                <a:spcBef>
                  <a:spcPct val="0"/>
                </a:spcBef>
                <a:spcAft>
                  <a:spcPct val="35000"/>
                </a:spcAft>
              </a:pPr>
              <a:r>
                <a:rPr lang="en-US" sz="1200" kern="1200" dirty="0">
                  <a:latin typeface="Calibri" panose="020F0502020204030204" pitchFamily="34" charset="0"/>
                  <a:ea typeface="Calibri" panose="020F0502020204030204" pitchFamily="34" charset="0"/>
                  <a:cs typeface="Calibri" panose="020F0502020204030204" pitchFamily="34" charset="0"/>
                </a:rPr>
                <a:t>Assigns flexible work hour schedule</a:t>
              </a:r>
            </a:p>
          </p:txBody>
        </p:sp>
        <p:sp>
          <p:nvSpPr>
            <p:cNvPr id="18" name="Freeform: Shape 17">
              <a:extLst>
                <a:ext uri="{FF2B5EF4-FFF2-40B4-BE49-F238E27FC236}">
                  <a16:creationId xmlns:a16="http://schemas.microsoft.com/office/drawing/2014/main" id="{91A726EB-1FCC-4B61-979C-097E5D0D17F0}"/>
                </a:ext>
              </a:extLst>
            </p:cNvPr>
            <p:cNvSpPr/>
            <p:nvPr/>
          </p:nvSpPr>
          <p:spPr>
            <a:xfrm rot="19800000">
              <a:off x="5922697" y="4015411"/>
              <a:ext cx="351544" cy="54851"/>
            </a:xfrm>
            <a:custGeom>
              <a:avLst/>
              <a:gdLst>
                <a:gd name="connsiteX0" fmla="*/ 0 w 351544"/>
                <a:gd name="connsiteY0" fmla="*/ 27425 h 54851"/>
                <a:gd name="connsiteX1" fmla="*/ 351544 w 351544"/>
                <a:gd name="connsiteY1" fmla="*/ 27425 h 54851"/>
              </a:gdLst>
              <a:ahLst/>
              <a:cxnLst>
                <a:cxn ang="0">
                  <a:pos x="connsiteX0" y="connsiteY0"/>
                </a:cxn>
                <a:cxn ang="0">
                  <a:pos x="connsiteX1" y="connsiteY1"/>
                </a:cxn>
              </a:cxnLst>
              <a:rect l="l" t="t" r="r" b="b"/>
              <a:pathLst>
                <a:path w="351544" h="54851">
                  <a:moveTo>
                    <a:pt x="351544" y="27426"/>
                  </a:moveTo>
                  <a:lnTo>
                    <a:pt x="0" y="27426"/>
                  </a:lnTo>
                </a:path>
              </a:pathLst>
            </a:custGeom>
            <a:noFill/>
            <a:ln>
              <a:solidFill>
                <a:srgbClr val="82A3AB"/>
              </a:solidFill>
            </a:ln>
          </p:spPr>
          <p:style>
            <a:lnRef idx="2">
              <a:schemeClr val="accent3"/>
            </a:lnRef>
            <a:fillRef idx="0">
              <a:schemeClr val="accent3"/>
            </a:fillRef>
            <a:effectRef idx="1">
              <a:schemeClr val="accent3"/>
            </a:effectRef>
            <a:fontRef idx="minor">
              <a:schemeClr val="tx1">
                <a:hueOff val="0"/>
                <a:satOff val="0"/>
                <a:lumOff val="0"/>
                <a:alphaOff val="0"/>
              </a:schemeClr>
            </a:fontRef>
          </p:style>
          <p:txBody>
            <a:bodyPr spcFirstLastPara="0" vert="horz" wrap="square" lIns="179683" tIns="18637" rIns="179683" bIns="18636" numCol="1" spcCol="1270" anchor="ctr" anchorCtr="0">
              <a:noAutofit/>
            </a:bodyPr>
            <a:lstStyle/>
            <a:p>
              <a:pPr algn="ctr" defTabSz="533400">
                <a:lnSpc>
                  <a:spcPct val="90000"/>
                </a:lnSpc>
                <a:spcBef>
                  <a:spcPct val="0"/>
                </a:spcBef>
                <a:spcAft>
                  <a:spcPct val="35000"/>
                </a:spcAft>
              </a:pPr>
              <a:endParaRPr lang="en-US" sz="120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600BD09F-F90E-4B49-AD68-529E4E2211D0}"/>
                </a:ext>
              </a:extLst>
            </p:cNvPr>
            <p:cNvSpPr/>
            <p:nvPr/>
          </p:nvSpPr>
          <p:spPr>
            <a:xfrm>
              <a:off x="4800576" y="3827042"/>
              <a:ext cx="1228871" cy="1220777"/>
            </a:xfrm>
            <a:custGeom>
              <a:avLst/>
              <a:gdLst>
                <a:gd name="connsiteX0" fmla="*/ 0 w 1228871"/>
                <a:gd name="connsiteY0" fmla="*/ 610389 h 1220777"/>
                <a:gd name="connsiteX1" fmla="*/ 614436 w 1228871"/>
                <a:gd name="connsiteY1" fmla="*/ 0 h 1220777"/>
                <a:gd name="connsiteX2" fmla="*/ 1228872 w 1228871"/>
                <a:gd name="connsiteY2" fmla="*/ 610389 h 1220777"/>
                <a:gd name="connsiteX3" fmla="*/ 614436 w 1228871"/>
                <a:gd name="connsiteY3" fmla="*/ 1220778 h 1220777"/>
                <a:gd name="connsiteX4" fmla="*/ 0 w 1228871"/>
                <a:gd name="connsiteY4" fmla="*/ 610389 h 12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871" h="1220777">
                  <a:moveTo>
                    <a:pt x="0" y="610389"/>
                  </a:moveTo>
                  <a:cubicBezTo>
                    <a:pt x="0" y="273280"/>
                    <a:pt x="275092" y="0"/>
                    <a:pt x="614436" y="0"/>
                  </a:cubicBezTo>
                  <a:cubicBezTo>
                    <a:pt x="953780" y="0"/>
                    <a:pt x="1228872" y="273280"/>
                    <a:pt x="1228872" y="610389"/>
                  </a:cubicBezTo>
                  <a:cubicBezTo>
                    <a:pt x="1228872" y="947498"/>
                    <a:pt x="953780" y="1220778"/>
                    <a:pt x="614436" y="1220778"/>
                  </a:cubicBezTo>
                  <a:cubicBezTo>
                    <a:pt x="275092" y="1220778"/>
                    <a:pt x="0" y="947498"/>
                    <a:pt x="0" y="610389"/>
                  </a:cubicBezTo>
                  <a:close/>
                </a:path>
              </a:pathLst>
            </a:custGeom>
            <a:solidFill>
              <a:srgbClr val="276D7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87584" tIns="186399" rIns="187584" bIns="186399" numCol="1" spcCol="1270" anchor="ctr" anchorCtr="0">
              <a:noAutofit/>
            </a:bodyPr>
            <a:lstStyle/>
            <a:p>
              <a:pPr algn="ctr" defTabSz="533400">
                <a:lnSpc>
                  <a:spcPct val="90000"/>
                </a:lnSpc>
                <a:spcBef>
                  <a:spcPct val="0"/>
                </a:spcBef>
                <a:spcAft>
                  <a:spcPct val="35000"/>
                </a:spcAft>
              </a:pPr>
              <a:r>
                <a:rPr lang="en-US" sz="1200" kern="1200" dirty="0">
                  <a:latin typeface="Calibri" panose="020F0502020204030204" pitchFamily="34" charset="0"/>
                  <a:ea typeface="Calibri" panose="020F0502020204030204" pitchFamily="34" charset="0"/>
                  <a:cs typeface="Calibri" panose="020F0502020204030204" pitchFamily="34" charset="0"/>
                </a:rPr>
                <a:t>Trains/ arranges worker training </a:t>
              </a:r>
            </a:p>
          </p:txBody>
        </p:sp>
        <p:sp>
          <p:nvSpPr>
            <p:cNvPr id="20" name="Freeform: Shape 19">
              <a:extLst>
                <a:ext uri="{FF2B5EF4-FFF2-40B4-BE49-F238E27FC236}">
                  <a16:creationId xmlns:a16="http://schemas.microsoft.com/office/drawing/2014/main" id="{8829A718-BA5C-4AB1-9907-72A7DF63E4BC}"/>
                </a:ext>
              </a:extLst>
            </p:cNvPr>
            <p:cNvSpPr/>
            <p:nvPr/>
          </p:nvSpPr>
          <p:spPr>
            <a:xfrm rot="23400000">
              <a:off x="5909464" y="3046878"/>
              <a:ext cx="365728" cy="54851"/>
            </a:xfrm>
            <a:custGeom>
              <a:avLst/>
              <a:gdLst>
                <a:gd name="connsiteX0" fmla="*/ 0 w 365727"/>
                <a:gd name="connsiteY0" fmla="*/ 27425 h 54851"/>
                <a:gd name="connsiteX1" fmla="*/ 365727 w 365727"/>
                <a:gd name="connsiteY1" fmla="*/ 27425 h 54851"/>
              </a:gdLst>
              <a:ahLst/>
              <a:cxnLst>
                <a:cxn ang="0">
                  <a:pos x="connsiteX0" y="connsiteY0"/>
                </a:cxn>
                <a:cxn ang="0">
                  <a:pos x="connsiteX1" y="connsiteY1"/>
                </a:cxn>
              </a:cxnLst>
              <a:rect l="l" t="t" r="r" b="b"/>
              <a:pathLst>
                <a:path w="365727" h="54851">
                  <a:moveTo>
                    <a:pt x="365727" y="27426"/>
                  </a:moveTo>
                  <a:lnTo>
                    <a:pt x="0" y="27426"/>
                  </a:lnTo>
                </a:path>
              </a:pathLst>
            </a:custGeom>
            <a:noFill/>
            <a:ln>
              <a:solidFill>
                <a:srgbClr val="82A3AB"/>
              </a:solidFill>
            </a:ln>
          </p:spPr>
          <p:style>
            <a:lnRef idx="2">
              <a:schemeClr val="accent3"/>
            </a:lnRef>
            <a:fillRef idx="0">
              <a:schemeClr val="accent3"/>
            </a:fillRef>
            <a:effectRef idx="1">
              <a:schemeClr val="accent3"/>
            </a:effectRef>
            <a:fontRef idx="minor">
              <a:schemeClr val="tx1">
                <a:hueOff val="0"/>
                <a:satOff val="0"/>
                <a:lumOff val="0"/>
                <a:alphaOff val="0"/>
              </a:schemeClr>
            </a:fontRef>
          </p:style>
          <p:txBody>
            <a:bodyPr spcFirstLastPara="0" vert="horz" wrap="square" lIns="186421" tIns="18282" rIns="186420" bIns="18282" numCol="1" spcCol="1270" anchor="ctr" anchorCtr="0">
              <a:noAutofit/>
            </a:bodyPr>
            <a:lstStyle/>
            <a:p>
              <a:pPr algn="ctr" defTabSz="533400">
                <a:lnSpc>
                  <a:spcPct val="90000"/>
                </a:lnSpc>
                <a:spcBef>
                  <a:spcPct val="0"/>
                </a:spcBef>
                <a:spcAft>
                  <a:spcPct val="35000"/>
                </a:spcAft>
              </a:pPr>
              <a:endParaRPr lang="en-US" sz="1200" kern="1200" dirty="0">
                <a:latin typeface="Calibri" panose="020F0502020204030204" pitchFamily="34" charset="0"/>
                <a:ea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9F036810-36DE-4F46-9DCF-7FF4B05E3092}"/>
                </a:ext>
              </a:extLst>
            </p:cNvPr>
            <p:cNvSpPr/>
            <p:nvPr/>
          </p:nvSpPr>
          <p:spPr>
            <a:xfrm>
              <a:off x="4818872" y="2074442"/>
              <a:ext cx="1192279" cy="1217625"/>
            </a:xfrm>
            <a:custGeom>
              <a:avLst/>
              <a:gdLst>
                <a:gd name="connsiteX0" fmla="*/ 0 w 1192279"/>
                <a:gd name="connsiteY0" fmla="*/ 608813 h 1217625"/>
                <a:gd name="connsiteX1" fmla="*/ 596140 w 1192279"/>
                <a:gd name="connsiteY1" fmla="*/ 0 h 1217625"/>
                <a:gd name="connsiteX2" fmla="*/ 1192280 w 1192279"/>
                <a:gd name="connsiteY2" fmla="*/ 608813 h 1217625"/>
                <a:gd name="connsiteX3" fmla="*/ 596140 w 1192279"/>
                <a:gd name="connsiteY3" fmla="*/ 1217626 h 1217625"/>
                <a:gd name="connsiteX4" fmla="*/ 0 w 1192279"/>
                <a:gd name="connsiteY4" fmla="*/ 608813 h 121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79" h="1217625">
                  <a:moveTo>
                    <a:pt x="0" y="608813"/>
                  </a:moveTo>
                  <a:cubicBezTo>
                    <a:pt x="0" y="272575"/>
                    <a:pt x="266901" y="0"/>
                    <a:pt x="596140" y="0"/>
                  </a:cubicBezTo>
                  <a:cubicBezTo>
                    <a:pt x="925379" y="0"/>
                    <a:pt x="1192280" y="272575"/>
                    <a:pt x="1192280" y="608813"/>
                  </a:cubicBezTo>
                  <a:cubicBezTo>
                    <a:pt x="1192280" y="945051"/>
                    <a:pt x="925379" y="1217626"/>
                    <a:pt x="596140" y="1217626"/>
                  </a:cubicBezTo>
                  <a:cubicBezTo>
                    <a:pt x="266901" y="1217626"/>
                    <a:pt x="0" y="945051"/>
                    <a:pt x="0" y="608813"/>
                  </a:cubicBezTo>
                  <a:close/>
                </a:path>
              </a:pathLst>
            </a:custGeom>
            <a:solidFill>
              <a:srgbClr val="276D7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82225" tIns="185937" rIns="182225" bIns="185937" numCol="1" spcCol="1270" anchor="ctr" anchorCtr="0">
              <a:noAutofit/>
            </a:bodyPr>
            <a:lstStyle/>
            <a:p>
              <a:pPr algn="ctr" defTabSz="533400">
                <a:lnSpc>
                  <a:spcPct val="90000"/>
                </a:lnSpc>
                <a:spcBef>
                  <a:spcPct val="0"/>
                </a:spcBef>
                <a:spcAft>
                  <a:spcPct val="35000"/>
                </a:spcAft>
              </a:pPr>
              <a:r>
                <a:rPr lang="en-US" sz="1200" kern="1200" dirty="0">
                  <a:latin typeface="Calibri" panose="020F0502020204030204" pitchFamily="34" charset="0"/>
                  <a:ea typeface="Calibri" panose="020F0502020204030204" pitchFamily="34" charset="0"/>
                  <a:cs typeface="Calibri" panose="020F0502020204030204" pitchFamily="34" charset="0"/>
                </a:rPr>
                <a:t>Makes decisions about needs and services</a:t>
              </a:r>
            </a:p>
          </p:txBody>
        </p:sp>
      </p:grpSp>
      <p:pic>
        <p:nvPicPr>
          <p:cNvPr id="22" name="Picture 21" descr="A cartoon of a person sitting in a wheelchair">
            <a:extLst>
              <a:ext uri="{FF2B5EF4-FFF2-40B4-BE49-F238E27FC236}">
                <a16:creationId xmlns:a16="http://schemas.microsoft.com/office/drawing/2014/main" id="{2D4004EF-2C31-24BC-8D3B-3200F86296B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589751" y="2691241"/>
            <a:ext cx="1791692" cy="1797291"/>
          </a:xfrm>
          <a:prstGeom prst="rect">
            <a:avLst/>
          </a:prstGeom>
        </p:spPr>
      </p:pic>
      <p:sp>
        <p:nvSpPr>
          <p:cNvPr id="24" name="Slide Number Placeholder 23">
            <a:extLst>
              <a:ext uri="{FF2B5EF4-FFF2-40B4-BE49-F238E27FC236}">
                <a16:creationId xmlns:a16="http://schemas.microsoft.com/office/drawing/2014/main" id="{45E03B42-3C2B-2400-61A8-431718C18473}"/>
              </a:ext>
              <a:ext uri="{C183D7F6-B498-43B3-948B-1728B52AA6E4}">
                <adec:decorative xmlns:adec="http://schemas.microsoft.com/office/drawing/2017/decorative" val="1"/>
              </a:ext>
            </a:extLst>
          </p:cNvPr>
          <p:cNvSpPr>
            <a:spLocks noGrp="1"/>
          </p:cNvSpPr>
          <p:nvPr>
            <p:ph type="sldNum" sz="quarter" idx="4"/>
          </p:nvPr>
        </p:nvSpPr>
        <p:spPr>
          <a:xfrm>
            <a:off x="10058400" y="6324603"/>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1DB880-F8C7-F74D-90D8-2E8B7902C06F}" type="slidenum">
              <a:rPr lang="en-US" smtClean="0"/>
              <a:pPr/>
              <a:t>9</a:t>
            </a:fld>
            <a:endParaRPr lang="en-US" sz="1200" dirty="0"/>
          </a:p>
        </p:txBody>
      </p:sp>
    </p:spTree>
    <p:extLst>
      <p:ext uri="{BB962C8B-B14F-4D97-AF65-F5344CB8AC3E}">
        <p14:creationId xmlns:p14="http://schemas.microsoft.com/office/powerpoint/2010/main" val="28825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RCPDS Powerpoint Template">
  <a:themeElements>
    <a:clrScheme name="ASD">
      <a:dk1>
        <a:srgbClr val="000000"/>
      </a:dk1>
      <a:lt1>
        <a:srgbClr val="FFFFFF"/>
      </a:lt1>
      <a:dk2>
        <a:srgbClr val="276D7B"/>
      </a:dk2>
      <a:lt2>
        <a:srgbClr val="C9D5E3"/>
      </a:lt2>
      <a:accent1>
        <a:srgbClr val="276D7B"/>
      </a:accent1>
      <a:accent2>
        <a:srgbClr val="89C765"/>
      </a:accent2>
      <a:accent3>
        <a:srgbClr val="E98035"/>
      </a:accent3>
      <a:accent4>
        <a:srgbClr val="C9D5E3"/>
      </a:accent4>
      <a:accent5>
        <a:srgbClr val="82A3AB"/>
      </a:accent5>
      <a:accent6>
        <a:srgbClr val="276D7B"/>
      </a:accent6>
      <a:hlink>
        <a:srgbClr val="276D7B"/>
      </a:hlink>
      <a:folHlink>
        <a:srgbClr val="82A3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CG_General_Deck_Template _WIDE">
  <a:themeElements>
    <a:clrScheme name="PPL Colors">
      <a:dk1>
        <a:srgbClr val="3B3B3B"/>
      </a:dk1>
      <a:lt1>
        <a:srgbClr val="FFFFFF"/>
      </a:lt1>
      <a:dk2>
        <a:srgbClr val="6D6E71"/>
      </a:dk2>
      <a:lt2>
        <a:srgbClr val="FFFFFF"/>
      </a:lt2>
      <a:accent1>
        <a:srgbClr val="003399"/>
      </a:accent1>
      <a:accent2>
        <a:srgbClr val="B702A1"/>
      </a:accent2>
      <a:accent3>
        <a:srgbClr val="53CAD3"/>
      </a:accent3>
      <a:accent4>
        <a:srgbClr val="FFAE04"/>
      </a:accent4>
      <a:accent5>
        <a:srgbClr val="00A6E0"/>
      </a:accent5>
      <a:accent6>
        <a:srgbClr val="F26122"/>
      </a:accent6>
      <a:hlink>
        <a:srgbClr val="B702A1"/>
      </a:hlink>
      <a:folHlink>
        <a:srgbClr val="781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CG_General_Deck_Template _WIDE">
  <a:themeElements>
    <a:clrScheme name="PPL Colors">
      <a:dk1>
        <a:srgbClr val="3B3B3B"/>
      </a:dk1>
      <a:lt1>
        <a:srgbClr val="FFFFFF"/>
      </a:lt1>
      <a:dk2>
        <a:srgbClr val="6D6E71"/>
      </a:dk2>
      <a:lt2>
        <a:srgbClr val="FFFFFF"/>
      </a:lt2>
      <a:accent1>
        <a:srgbClr val="003399"/>
      </a:accent1>
      <a:accent2>
        <a:srgbClr val="B702A1"/>
      </a:accent2>
      <a:accent3>
        <a:srgbClr val="53CAD3"/>
      </a:accent3>
      <a:accent4>
        <a:srgbClr val="FFAE04"/>
      </a:accent4>
      <a:accent5>
        <a:srgbClr val="00A6E0"/>
      </a:accent5>
      <a:accent6>
        <a:srgbClr val="F26122"/>
      </a:accent6>
      <a:hlink>
        <a:srgbClr val="B702A1"/>
      </a:hlink>
      <a:folHlink>
        <a:srgbClr val="781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PCG_General_Deck_Template _W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83EE8C0B24D41AF9049B99095227D" ma:contentTypeVersion="19" ma:contentTypeDescription="Create a new document." ma:contentTypeScope="" ma:versionID="4937ddafca5fb41b21ed187e91a15b6b">
  <xsd:schema xmlns:xsd="http://www.w3.org/2001/XMLSchema" xmlns:xs="http://www.w3.org/2001/XMLSchema" xmlns:p="http://schemas.microsoft.com/office/2006/metadata/properties" xmlns:ns2="2d32015e-0204-4058-82fc-e98b7a5354eb" xmlns:ns3="4f81154a-34ba-4b39-b7b5-5c48ee994806" targetNamespace="http://schemas.microsoft.com/office/2006/metadata/properties" ma:root="true" ma:fieldsID="ee631248f55915da81f7e9bebff5c97b" ns2:_="" ns3:_="">
    <xsd:import namespace="2d32015e-0204-4058-82fc-e98b7a5354eb"/>
    <xsd:import namespace="4f81154a-34ba-4b39-b7b5-5c48ee9948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ReviewedbyDeb"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2015e-0204-4058-82fc-e98b7a535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ReviewedbyDeb" ma:index="20" nillable="true" ma:displayName="Reviewed by Deb" ma:format="Dropdown" ma:list="UserInfo" ma:SharePointGroup="0" ma:internalName="ReviewedbyDeb">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2697cc2-de57-4ac5-8170-52ff47dbd4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81154a-34ba-4b39-b7b5-5c48ee9948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58279a2-084a-47e0-bf23-43fa0edbbbd0}" ma:internalName="TaxCatchAll" ma:showField="CatchAllData" ma:web="4f81154a-34ba-4b39-b7b5-5c48ee9948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32015e-0204-4058-82fc-e98b7a5354eb">
      <Terms xmlns="http://schemas.microsoft.com/office/infopath/2007/PartnerControls"/>
    </lcf76f155ced4ddcb4097134ff3c332f>
    <ReviewedbyDeb xmlns="2d32015e-0204-4058-82fc-e98b7a5354eb">
      <UserInfo>
        <DisplayName/>
        <AccountId xsi:nil="true"/>
        <AccountType/>
      </UserInfo>
    </ReviewedbyDeb>
    <TaxCatchAll xmlns="4f81154a-34ba-4b39-b7b5-5c48ee994806" xsi:nil="true"/>
  </documentManagement>
</p:properties>
</file>

<file path=customXml/itemProps1.xml><?xml version="1.0" encoding="utf-8"?>
<ds:datastoreItem xmlns:ds="http://schemas.openxmlformats.org/officeDocument/2006/customXml" ds:itemID="{FC88E541-87F2-4A3D-ABD5-A08A0A53D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2015e-0204-4058-82fc-e98b7a5354eb"/>
    <ds:schemaRef ds:uri="4f81154a-34ba-4b39-b7b5-5c48ee994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0BF92B-8E1C-477A-AB29-1B2EE646BD80}">
  <ds:schemaRefs>
    <ds:schemaRef ds:uri="http://schemas.microsoft.com/sharepoint/v3/contenttype/forms"/>
  </ds:schemaRefs>
</ds:datastoreItem>
</file>

<file path=customXml/itemProps3.xml><?xml version="1.0" encoding="utf-8"?>
<ds:datastoreItem xmlns:ds="http://schemas.openxmlformats.org/officeDocument/2006/customXml" ds:itemID="{1E84469B-810E-4D82-A018-87F17C20ED94}">
  <ds:schemaRefs>
    <ds:schemaRef ds:uri="http://schemas.microsoft.com/office/2006/metadata/properties"/>
    <ds:schemaRef ds:uri="http://schemas.microsoft.com/office/infopath/2007/PartnerControls"/>
    <ds:schemaRef ds:uri="2d32015e-0204-4058-82fc-e98b7a5354eb"/>
    <ds:schemaRef ds:uri="4f81154a-34ba-4b39-b7b5-5c48ee994806"/>
  </ds:schemaRefs>
</ds:datastoreItem>
</file>

<file path=docProps/app.xml><?xml version="1.0" encoding="utf-8"?>
<Properties xmlns="http://schemas.openxmlformats.org/officeDocument/2006/extended-properties" xmlns:vt="http://schemas.openxmlformats.org/officeDocument/2006/docPropsVTypes">
  <TotalTime>1451</TotalTime>
  <Words>2836</Words>
  <Application>Microsoft Office PowerPoint</Application>
  <PresentationFormat>Widescreen</PresentationFormat>
  <Paragraphs>397</Paragraphs>
  <Slides>37</Slides>
  <Notes>34</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37</vt:i4>
      </vt:variant>
    </vt:vector>
  </HeadingPairs>
  <TitlesOfParts>
    <vt:vector size="59" baseType="lpstr">
      <vt:lpstr>Montserrat</vt:lpstr>
      <vt:lpstr>Symbol</vt:lpstr>
      <vt:lpstr>Arial</vt:lpstr>
      <vt:lpstr>Calibri</vt:lpstr>
      <vt:lpstr>Basic</vt:lpstr>
      <vt:lpstr>Roboto</vt:lpstr>
      <vt:lpstr>Courier New</vt:lpstr>
      <vt:lpstr>Cambria</vt:lpstr>
      <vt:lpstr>Verdana</vt:lpstr>
      <vt:lpstr>Avenir Medium</vt:lpstr>
      <vt:lpstr>Montserrat Ultra-Bold</vt:lpstr>
      <vt:lpstr>Times New Roman</vt:lpstr>
      <vt:lpstr>Noto Sans Symbols</vt:lpstr>
      <vt:lpstr>Wingdings</vt:lpstr>
      <vt:lpstr>Montserrat Classic</vt:lpstr>
      <vt:lpstr>Quattrocento Sans</vt:lpstr>
      <vt:lpstr>NRCPDS Powerpoint Template</vt:lpstr>
      <vt:lpstr>2_PCG_General_Deck_Template _WIDE</vt:lpstr>
      <vt:lpstr>PCG_General_Deck_Template _WIDE</vt:lpstr>
      <vt:lpstr>4_PCG_General_Deck_Template _WIDE</vt:lpstr>
      <vt:lpstr>Office Theme</vt:lpstr>
      <vt:lpstr>1_Office Theme</vt:lpstr>
      <vt:lpstr>Participant-Direction in Health Payer Contracting for Centers for Independent Living </vt:lpstr>
      <vt:lpstr>Webinar Instructions</vt:lpstr>
      <vt:lpstr>Accessibility </vt:lpstr>
      <vt:lpstr>Welcome to Participant-Direction in Health Payer Contracting for Centers for Independent Living</vt:lpstr>
      <vt:lpstr>Participant-Direction in Health Payer Contracting for Centers for Independent Living</vt:lpstr>
      <vt:lpstr>      Self-Direction Overview </vt:lpstr>
      <vt:lpstr>What is Self-Direction?</vt:lpstr>
      <vt:lpstr>What is Self-Direction?  </vt:lpstr>
      <vt:lpstr>Traditional Services </vt:lpstr>
      <vt:lpstr>Self-Direction By State</vt:lpstr>
      <vt:lpstr>Continuum of Self-Direction</vt:lpstr>
      <vt:lpstr>Self-Direction Program Components</vt:lpstr>
      <vt:lpstr>Participant's Role: Most Important</vt:lpstr>
      <vt:lpstr>Participant’s Responsibilities</vt:lpstr>
      <vt:lpstr>Information &amp; Assistance Role</vt:lpstr>
      <vt:lpstr>Information &amp; Assistance Responsibilities</vt:lpstr>
      <vt:lpstr>Financial Management Services (FMS) Entity Role</vt:lpstr>
      <vt:lpstr>FMS Entity Responsibilities</vt:lpstr>
      <vt:lpstr>Two Models of Financial Management Services</vt:lpstr>
      <vt:lpstr>Self-Direction LTSS Funding Sources</vt:lpstr>
      <vt:lpstr>History of CILs and Self-Direction</vt:lpstr>
      <vt:lpstr>The Role of CILs in Self-Direction</vt:lpstr>
      <vt:lpstr>Common Features of the ILM and Self-Direction</vt:lpstr>
      <vt:lpstr>Challenges to the ILM and Self-Direction</vt:lpstr>
      <vt:lpstr>Collaboration Points - Advocacy</vt:lpstr>
      <vt:lpstr>Collaboration Points – Providing Direct Services</vt:lpstr>
      <vt:lpstr>Participant-Direction in Health Payer Contracting for Centers for Independent Living Evaluation</vt:lpstr>
      <vt:lpstr>Disability Led-Entities &amp; Health Payer  Contracting Examples / Opportunities</vt:lpstr>
      <vt:lpstr>FISCAL MANAGEMENT SERVICES (FMS)</vt:lpstr>
      <vt:lpstr>INFORMATION &amp; ASSISTANCE (I&amp;A)</vt:lpstr>
      <vt:lpstr>EDUCATION &amp; TRAINING (including TA) </vt:lpstr>
      <vt:lpstr>OUTREACH &amp; STAKEHOLDER ENGAGEMENT</vt:lpstr>
      <vt:lpstr>EMPLOYMENT REFERRAL SOURCE</vt:lpstr>
      <vt:lpstr>TRANSITION &amp; DIVERSION </vt:lpstr>
      <vt:lpstr>THANKS / Q &amp; A </vt:lpstr>
      <vt:lpstr>CONTACT </vt:lpstr>
      <vt:lpstr>Thank you for participating in this Aging and Disability Business Institute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Enhanced Self-Directed Services Provided  Through CILs</dc:title>
  <dc:creator>Joe Keune</dc:creator>
  <cp:lastModifiedBy>Beth Blair</cp:lastModifiedBy>
  <cp:revision>27</cp:revision>
  <dcterms:created xsi:type="dcterms:W3CDTF">2015-02-17T15:54:04Z</dcterms:created>
  <dcterms:modified xsi:type="dcterms:W3CDTF">2024-01-30T19:47:31Z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0x010100D6A83EE8C0B24D41AF9049B99095227D</vt:lpwstr>
  </property>
  <property fmtid="{D5CDD505-2E9C-101B-9397-08002B2CF9AE}" pid="3" name="MediaServiceImageTags">
    <vt:lpwstr/>
  </property>
</Properties>
</file>