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24"/>
  </p:notesMasterIdLst>
  <p:handoutMasterIdLst>
    <p:handoutMasterId r:id="rId25"/>
  </p:handoutMasterIdLst>
  <p:sldIdLst>
    <p:sldId id="262" r:id="rId2"/>
    <p:sldId id="263" r:id="rId3"/>
    <p:sldId id="365" r:id="rId4"/>
    <p:sldId id="258" r:id="rId5"/>
    <p:sldId id="259" r:id="rId6"/>
    <p:sldId id="260" r:id="rId7"/>
    <p:sldId id="261" r:id="rId8"/>
    <p:sldId id="265" r:id="rId9"/>
    <p:sldId id="363" r:id="rId10"/>
    <p:sldId id="358" r:id="rId11"/>
    <p:sldId id="359" r:id="rId12"/>
    <p:sldId id="366" r:id="rId13"/>
    <p:sldId id="360" r:id="rId14"/>
    <p:sldId id="367" r:id="rId15"/>
    <p:sldId id="361" r:id="rId16"/>
    <p:sldId id="368" r:id="rId17"/>
    <p:sldId id="369" r:id="rId18"/>
    <p:sldId id="362" r:id="rId19"/>
    <p:sldId id="364" r:id="rId20"/>
    <p:sldId id="319" r:id="rId21"/>
    <p:sldId id="370" r:id="rId22"/>
    <p:sldId id="281" r:id="rId23"/>
  </p:sldIdLst>
  <p:sldSz cx="10058400" cy="7772400"/>
  <p:notesSz cx="7010400" cy="9296400"/>
  <p:defaultTex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p15:clr>
            <a:srgbClr val="A4A3A4"/>
          </p15:clr>
        </p15:guide>
        <p15:guide id="2" pos="3168">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urtis, Brooke" initials="CB" lastIdx="18" clrIdx="0">
    <p:extLst>
      <p:ext uri="{19B8F6BF-5375-455C-9EA6-DF929625EA0E}">
        <p15:presenceInfo xmlns:p15="http://schemas.microsoft.com/office/powerpoint/2012/main" userId="S-1-5-21-2125796797-660828019-1501187911-650089" providerId="AD"/>
      </p:ext>
    </p:extLst>
  </p:cmAuthor>
  <p:cmAuthor id="2" name="Carol Eubanks" initials="CE" lastIdx="11" clrIdx="1">
    <p:extLst>
      <p:ext uri="{19B8F6BF-5375-455C-9EA6-DF929625EA0E}">
        <p15:presenceInfo xmlns:p15="http://schemas.microsoft.com/office/powerpoint/2012/main" userId="75585efcf1069a2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3866" autoAdjust="0"/>
    <p:restoredTop sz="96357" autoAdjust="0"/>
  </p:normalViewPr>
  <p:slideViewPr>
    <p:cSldViewPr>
      <p:cViewPr varScale="1">
        <p:scale>
          <a:sx n="97" d="100"/>
          <a:sy n="97" d="100"/>
        </p:scale>
        <p:origin x="2508" y="90"/>
      </p:cViewPr>
      <p:guideLst>
        <p:guide orient="horz" pos="2448"/>
        <p:guide pos="3168"/>
      </p:guideLst>
    </p:cSldViewPr>
  </p:slideViewPr>
  <p:outlineViewPr>
    <p:cViewPr>
      <p:scale>
        <a:sx n="33" d="100"/>
        <a:sy n="33" d="100"/>
      </p:scale>
      <p:origin x="0" y="-10302"/>
    </p:cViewPr>
  </p:outlineViewPr>
  <p:notesTextViewPr>
    <p:cViewPr>
      <p:scale>
        <a:sx n="1" d="1"/>
        <a:sy n="1" d="1"/>
      </p:scale>
      <p:origin x="0" y="0"/>
    </p:cViewPr>
  </p:notesTextViewPr>
  <p:sorterViewPr>
    <p:cViewPr>
      <p:scale>
        <a:sx n="150" d="100"/>
        <a:sy n="150" d="100"/>
      </p:scale>
      <p:origin x="0" y="-2154"/>
    </p:cViewPr>
  </p:sorterViewPr>
  <p:notesViewPr>
    <p:cSldViewPr>
      <p:cViewPr varScale="1">
        <p:scale>
          <a:sx n="85" d="100"/>
          <a:sy n="85" d="100"/>
        </p:scale>
        <p:origin x="3846"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435EDD98-0BE7-4947-A387-4990F7AFBD5B}" type="datetimeFigureOut">
              <a:rPr lang="en-US" smtClean="0"/>
              <a:t>8/20/2021</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815F497E-2CFB-4B9B-B204-045FD3ACCA08}" type="slidenum">
              <a:rPr lang="en-US" smtClean="0"/>
              <a:t>‹#›</a:t>
            </a:fld>
            <a:endParaRPr lang="en-US" dirty="0"/>
          </a:p>
        </p:txBody>
      </p:sp>
    </p:spTree>
    <p:extLst>
      <p:ext uri="{BB962C8B-B14F-4D97-AF65-F5344CB8AC3E}">
        <p14:creationId xmlns:p14="http://schemas.microsoft.com/office/powerpoint/2010/main" val="38997358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B87D9D1-A72C-4980-BA97-6D821C250A20}" type="datetimeFigureOut">
              <a:rPr lang="en-US" smtClean="0"/>
              <a:t>8/20/2021</a:t>
            </a:fld>
            <a:endParaRPr lang="en-US" dirty="0"/>
          </a:p>
        </p:txBody>
      </p:sp>
      <p:sp>
        <p:nvSpPr>
          <p:cNvPr id="4" name="Slide Image Placeholder 3"/>
          <p:cNvSpPr>
            <a:spLocks noGrp="1" noRot="1" noChangeAspect="1"/>
          </p:cNvSpPr>
          <p:nvPr>
            <p:ph type="sldImg" idx="2"/>
          </p:nvPr>
        </p:nvSpPr>
        <p:spPr>
          <a:xfrm>
            <a:off x="1249363" y="696913"/>
            <a:ext cx="4511675"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F40FD86-9BCF-4886-A05C-E17597BA8168}" type="slidenum">
              <a:rPr lang="en-US" smtClean="0"/>
              <a:t>‹#›</a:t>
            </a:fld>
            <a:endParaRPr lang="en-US" dirty="0"/>
          </a:p>
        </p:txBody>
      </p:sp>
    </p:spTree>
    <p:extLst>
      <p:ext uri="{BB962C8B-B14F-4D97-AF65-F5344CB8AC3E}">
        <p14:creationId xmlns:p14="http://schemas.microsoft.com/office/powerpoint/2010/main" val="572508534"/>
      </p:ext>
    </p:extLst>
  </p:cSld>
  <p:clrMap bg1="lt1" tx1="dk1" bg2="lt2" tx2="dk2" accent1="accent1" accent2="accent2" accent3="accent3" accent4="accent4" accent5="accent5" accent6="accent6" hlink="hlink" folHlink="folHlink"/>
  <p:notesStyle>
    <a:lvl1pPr marL="0" algn="l" defTabSz="1018824" rtl="0" eaLnBrk="1" latinLnBrk="0" hangingPunct="1">
      <a:defRPr sz="1300" kern="1200">
        <a:solidFill>
          <a:schemeClr val="tx1"/>
        </a:solidFill>
        <a:latin typeface="+mn-lt"/>
        <a:ea typeface="+mn-ea"/>
        <a:cs typeface="+mn-cs"/>
      </a:defRPr>
    </a:lvl1pPr>
    <a:lvl2pPr marL="509412" algn="l" defTabSz="1018824" rtl="0" eaLnBrk="1" latinLnBrk="0" hangingPunct="1">
      <a:defRPr sz="1300" kern="1200">
        <a:solidFill>
          <a:schemeClr val="tx1"/>
        </a:solidFill>
        <a:latin typeface="+mn-lt"/>
        <a:ea typeface="+mn-ea"/>
        <a:cs typeface="+mn-cs"/>
      </a:defRPr>
    </a:lvl2pPr>
    <a:lvl3pPr marL="1018824" algn="l" defTabSz="1018824" rtl="0" eaLnBrk="1" latinLnBrk="0" hangingPunct="1">
      <a:defRPr sz="1300" kern="1200">
        <a:solidFill>
          <a:schemeClr val="tx1"/>
        </a:solidFill>
        <a:latin typeface="+mn-lt"/>
        <a:ea typeface="+mn-ea"/>
        <a:cs typeface="+mn-cs"/>
      </a:defRPr>
    </a:lvl3pPr>
    <a:lvl4pPr marL="1528237" algn="l" defTabSz="1018824" rtl="0" eaLnBrk="1" latinLnBrk="0" hangingPunct="1">
      <a:defRPr sz="1300" kern="1200">
        <a:solidFill>
          <a:schemeClr val="tx1"/>
        </a:solidFill>
        <a:latin typeface="+mn-lt"/>
        <a:ea typeface="+mn-ea"/>
        <a:cs typeface="+mn-cs"/>
      </a:defRPr>
    </a:lvl4pPr>
    <a:lvl5pPr marL="2037649" algn="l" defTabSz="1018824" rtl="0" eaLnBrk="1" latinLnBrk="0" hangingPunct="1">
      <a:defRPr sz="1300" kern="1200">
        <a:solidFill>
          <a:schemeClr val="tx1"/>
        </a:solidFill>
        <a:latin typeface="+mn-lt"/>
        <a:ea typeface="+mn-ea"/>
        <a:cs typeface="+mn-cs"/>
      </a:defRPr>
    </a:lvl5pPr>
    <a:lvl6pPr marL="2547061" algn="l" defTabSz="1018824" rtl="0" eaLnBrk="1" latinLnBrk="0" hangingPunct="1">
      <a:defRPr sz="1300" kern="1200">
        <a:solidFill>
          <a:schemeClr val="tx1"/>
        </a:solidFill>
        <a:latin typeface="+mn-lt"/>
        <a:ea typeface="+mn-ea"/>
        <a:cs typeface="+mn-cs"/>
      </a:defRPr>
    </a:lvl6pPr>
    <a:lvl7pPr marL="3056473" algn="l" defTabSz="1018824" rtl="0" eaLnBrk="1" latinLnBrk="0" hangingPunct="1">
      <a:defRPr sz="1300" kern="1200">
        <a:solidFill>
          <a:schemeClr val="tx1"/>
        </a:solidFill>
        <a:latin typeface="+mn-lt"/>
        <a:ea typeface="+mn-ea"/>
        <a:cs typeface="+mn-cs"/>
      </a:defRPr>
    </a:lvl7pPr>
    <a:lvl8pPr marL="3565886" algn="l" defTabSz="1018824" rtl="0" eaLnBrk="1" latinLnBrk="0" hangingPunct="1">
      <a:defRPr sz="1300" kern="1200">
        <a:solidFill>
          <a:schemeClr val="tx1"/>
        </a:solidFill>
        <a:latin typeface="+mn-lt"/>
        <a:ea typeface="+mn-ea"/>
        <a:cs typeface="+mn-cs"/>
      </a:defRPr>
    </a:lvl8pPr>
    <a:lvl9pPr marL="4075298" algn="l" defTabSz="1018824"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1</a:t>
            </a:fld>
            <a:endParaRPr lang="en-US" dirty="0"/>
          </a:p>
        </p:txBody>
      </p:sp>
    </p:spTree>
    <p:extLst>
      <p:ext uri="{BB962C8B-B14F-4D97-AF65-F5344CB8AC3E}">
        <p14:creationId xmlns:p14="http://schemas.microsoft.com/office/powerpoint/2010/main" val="5095392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F40FD86-9BCF-4886-A05C-E17597BA8168}" type="slidenum">
              <a:rPr lang="en-US" smtClean="0"/>
              <a:t>10</a:t>
            </a:fld>
            <a:endParaRPr lang="en-US" dirty="0"/>
          </a:p>
        </p:txBody>
      </p:sp>
    </p:spTree>
    <p:extLst>
      <p:ext uri="{BB962C8B-B14F-4D97-AF65-F5344CB8AC3E}">
        <p14:creationId xmlns:p14="http://schemas.microsoft.com/office/powerpoint/2010/main" val="16066952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9E60D7-945C-49CE-9EBB-ADF54EDBE182}" type="slidenum">
              <a:rPr lang="en-US" smtClean="0"/>
              <a:t>11</a:t>
            </a:fld>
            <a:endParaRPr lang="en-US" dirty="0"/>
          </a:p>
        </p:txBody>
      </p:sp>
    </p:spTree>
    <p:extLst>
      <p:ext uri="{BB962C8B-B14F-4D97-AF65-F5344CB8AC3E}">
        <p14:creationId xmlns:p14="http://schemas.microsoft.com/office/powerpoint/2010/main" val="599697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F40FD86-9BCF-4886-A05C-E17597BA8168}" type="slidenum">
              <a:rPr lang="en-US" smtClean="0"/>
              <a:t>12</a:t>
            </a:fld>
            <a:endParaRPr lang="en-US" dirty="0"/>
          </a:p>
        </p:txBody>
      </p:sp>
    </p:spTree>
    <p:extLst>
      <p:ext uri="{BB962C8B-B14F-4D97-AF65-F5344CB8AC3E}">
        <p14:creationId xmlns:p14="http://schemas.microsoft.com/office/powerpoint/2010/main" val="35058362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9E60D7-945C-49CE-9EBB-ADF54EDBE182}" type="slidenum">
              <a:rPr lang="en-US" smtClean="0"/>
              <a:t>13</a:t>
            </a:fld>
            <a:endParaRPr lang="en-US" dirty="0"/>
          </a:p>
        </p:txBody>
      </p:sp>
    </p:spTree>
    <p:extLst>
      <p:ext uri="{BB962C8B-B14F-4D97-AF65-F5344CB8AC3E}">
        <p14:creationId xmlns:p14="http://schemas.microsoft.com/office/powerpoint/2010/main" val="15209790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F40FD86-9BCF-4886-A05C-E17597BA8168}" type="slidenum">
              <a:rPr lang="en-US" smtClean="0"/>
              <a:t>14</a:t>
            </a:fld>
            <a:endParaRPr lang="en-US" dirty="0"/>
          </a:p>
        </p:txBody>
      </p:sp>
    </p:spTree>
    <p:extLst>
      <p:ext uri="{BB962C8B-B14F-4D97-AF65-F5344CB8AC3E}">
        <p14:creationId xmlns:p14="http://schemas.microsoft.com/office/powerpoint/2010/main" val="8521750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9E60D7-945C-49CE-9EBB-ADF54EDBE182}" type="slidenum">
              <a:rPr lang="en-US" smtClean="0"/>
              <a:t>15</a:t>
            </a:fld>
            <a:endParaRPr lang="en-US" dirty="0"/>
          </a:p>
        </p:txBody>
      </p:sp>
    </p:spTree>
    <p:extLst>
      <p:ext uri="{BB962C8B-B14F-4D97-AF65-F5344CB8AC3E}">
        <p14:creationId xmlns:p14="http://schemas.microsoft.com/office/powerpoint/2010/main" val="3373808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F40FD86-9BCF-4886-A05C-E17597BA8168}" type="slidenum">
              <a:rPr lang="en-US" smtClean="0"/>
              <a:t>16</a:t>
            </a:fld>
            <a:endParaRPr lang="en-US" dirty="0"/>
          </a:p>
        </p:txBody>
      </p:sp>
    </p:spTree>
    <p:extLst>
      <p:ext uri="{BB962C8B-B14F-4D97-AF65-F5344CB8AC3E}">
        <p14:creationId xmlns:p14="http://schemas.microsoft.com/office/powerpoint/2010/main" val="8814149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F40FD86-9BCF-4886-A05C-E17597BA8168}" type="slidenum">
              <a:rPr lang="en-US" smtClean="0"/>
              <a:t>17</a:t>
            </a:fld>
            <a:endParaRPr lang="en-US" dirty="0"/>
          </a:p>
        </p:txBody>
      </p:sp>
    </p:spTree>
    <p:extLst>
      <p:ext uri="{BB962C8B-B14F-4D97-AF65-F5344CB8AC3E}">
        <p14:creationId xmlns:p14="http://schemas.microsoft.com/office/powerpoint/2010/main" val="27773711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9E60D7-945C-49CE-9EBB-ADF54EDBE182}" type="slidenum">
              <a:rPr lang="en-US" smtClean="0"/>
              <a:t>18</a:t>
            </a:fld>
            <a:endParaRPr lang="en-US" dirty="0"/>
          </a:p>
        </p:txBody>
      </p:sp>
    </p:spTree>
    <p:extLst>
      <p:ext uri="{BB962C8B-B14F-4D97-AF65-F5344CB8AC3E}">
        <p14:creationId xmlns:p14="http://schemas.microsoft.com/office/powerpoint/2010/main" val="33265741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F40FD86-9BCF-4886-A05C-E17597BA8168}" type="slidenum">
              <a:rPr lang="en-US" smtClean="0"/>
              <a:t>19</a:t>
            </a:fld>
            <a:endParaRPr lang="en-US" dirty="0"/>
          </a:p>
        </p:txBody>
      </p:sp>
    </p:spTree>
    <p:extLst>
      <p:ext uri="{BB962C8B-B14F-4D97-AF65-F5344CB8AC3E}">
        <p14:creationId xmlns:p14="http://schemas.microsoft.com/office/powerpoint/2010/main" val="824136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2</a:t>
            </a:fld>
            <a:endParaRPr lang="en-US" dirty="0"/>
          </a:p>
        </p:txBody>
      </p:sp>
    </p:spTree>
    <p:extLst>
      <p:ext uri="{BB962C8B-B14F-4D97-AF65-F5344CB8AC3E}">
        <p14:creationId xmlns:p14="http://schemas.microsoft.com/office/powerpoint/2010/main" val="5983395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20</a:t>
            </a:fld>
            <a:endParaRPr lang="en-US" dirty="0"/>
          </a:p>
        </p:txBody>
      </p:sp>
    </p:spTree>
    <p:extLst>
      <p:ext uri="{BB962C8B-B14F-4D97-AF65-F5344CB8AC3E}">
        <p14:creationId xmlns:p14="http://schemas.microsoft.com/office/powerpoint/2010/main" val="27216903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21</a:t>
            </a:fld>
            <a:endParaRPr lang="en-US" dirty="0"/>
          </a:p>
        </p:txBody>
      </p:sp>
    </p:spTree>
    <p:extLst>
      <p:ext uri="{BB962C8B-B14F-4D97-AF65-F5344CB8AC3E}">
        <p14:creationId xmlns:p14="http://schemas.microsoft.com/office/powerpoint/2010/main" val="23871323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22</a:t>
            </a:fld>
            <a:endParaRPr lang="en-US" dirty="0"/>
          </a:p>
        </p:txBody>
      </p:sp>
    </p:spTree>
    <p:extLst>
      <p:ext uri="{BB962C8B-B14F-4D97-AF65-F5344CB8AC3E}">
        <p14:creationId xmlns:p14="http://schemas.microsoft.com/office/powerpoint/2010/main" val="6203688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F40FD86-9BCF-4886-A05C-E17597BA8168}" type="slidenum">
              <a:rPr lang="en-US" smtClean="0"/>
              <a:t>3</a:t>
            </a:fld>
            <a:endParaRPr lang="en-US" dirty="0"/>
          </a:p>
        </p:txBody>
      </p:sp>
    </p:spTree>
    <p:extLst>
      <p:ext uri="{BB962C8B-B14F-4D97-AF65-F5344CB8AC3E}">
        <p14:creationId xmlns:p14="http://schemas.microsoft.com/office/powerpoint/2010/main" val="36646931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9E60D7-945C-49CE-9EBB-ADF54EDBE182}" type="slidenum">
              <a:rPr lang="en-US" smtClean="0"/>
              <a:t>4</a:t>
            </a:fld>
            <a:endParaRPr lang="en-US" dirty="0"/>
          </a:p>
        </p:txBody>
      </p:sp>
    </p:spTree>
    <p:extLst>
      <p:ext uri="{BB962C8B-B14F-4D97-AF65-F5344CB8AC3E}">
        <p14:creationId xmlns:p14="http://schemas.microsoft.com/office/powerpoint/2010/main" val="273971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9E60D7-945C-49CE-9EBB-ADF54EDBE182}" type="slidenum">
              <a:rPr lang="en-US" smtClean="0"/>
              <a:t>5</a:t>
            </a:fld>
            <a:endParaRPr lang="en-US" dirty="0"/>
          </a:p>
        </p:txBody>
      </p:sp>
    </p:spTree>
    <p:extLst>
      <p:ext uri="{BB962C8B-B14F-4D97-AF65-F5344CB8AC3E}">
        <p14:creationId xmlns:p14="http://schemas.microsoft.com/office/powerpoint/2010/main" val="4104416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9E60D7-945C-49CE-9EBB-ADF54EDBE182}" type="slidenum">
              <a:rPr lang="en-US" smtClean="0"/>
              <a:t>6</a:t>
            </a:fld>
            <a:endParaRPr lang="en-US" dirty="0"/>
          </a:p>
        </p:txBody>
      </p:sp>
    </p:spTree>
    <p:extLst>
      <p:ext uri="{BB962C8B-B14F-4D97-AF65-F5344CB8AC3E}">
        <p14:creationId xmlns:p14="http://schemas.microsoft.com/office/powerpoint/2010/main" val="21683896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9E60D7-945C-49CE-9EBB-ADF54EDBE182}" type="slidenum">
              <a:rPr lang="en-US" smtClean="0"/>
              <a:t>7</a:t>
            </a:fld>
            <a:endParaRPr lang="en-US" dirty="0"/>
          </a:p>
        </p:txBody>
      </p:sp>
    </p:spTree>
    <p:extLst>
      <p:ext uri="{BB962C8B-B14F-4D97-AF65-F5344CB8AC3E}">
        <p14:creationId xmlns:p14="http://schemas.microsoft.com/office/powerpoint/2010/main" val="16517903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9E60D7-945C-49CE-9EBB-ADF54EDBE182}" type="slidenum">
              <a:rPr lang="en-US" smtClean="0"/>
              <a:t>8</a:t>
            </a:fld>
            <a:endParaRPr lang="en-US" dirty="0"/>
          </a:p>
        </p:txBody>
      </p:sp>
    </p:spTree>
    <p:extLst>
      <p:ext uri="{BB962C8B-B14F-4D97-AF65-F5344CB8AC3E}">
        <p14:creationId xmlns:p14="http://schemas.microsoft.com/office/powerpoint/2010/main" val="5350817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F40FD86-9BCF-4886-A05C-E17597BA8168}" type="slidenum">
              <a:rPr lang="en-US" smtClean="0"/>
              <a:t>9</a:t>
            </a:fld>
            <a:endParaRPr lang="en-US" dirty="0"/>
          </a:p>
        </p:txBody>
      </p:sp>
    </p:spTree>
    <p:extLst>
      <p:ext uri="{BB962C8B-B14F-4D97-AF65-F5344CB8AC3E}">
        <p14:creationId xmlns:p14="http://schemas.microsoft.com/office/powerpoint/2010/main" val="565493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57300" y="1828800"/>
            <a:ext cx="7543800" cy="1828800"/>
          </a:xfrm>
        </p:spPr>
        <p:txBody>
          <a:bodyPr anchor="b">
            <a:normAutofit/>
          </a:bodyPr>
          <a:lstStyle>
            <a:lvl1pPr algn="ctr">
              <a:defRPr sz="3600"/>
            </a:lvl1pPr>
          </a:lstStyle>
          <a:p>
            <a:r>
              <a:rPr lang="en-US" dirty="0"/>
              <a:t>Click to edit Master title style</a:t>
            </a:r>
          </a:p>
        </p:txBody>
      </p:sp>
      <p:sp>
        <p:nvSpPr>
          <p:cNvPr id="3" name="Subtitle 2"/>
          <p:cNvSpPr>
            <a:spLocks noGrp="1"/>
          </p:cNvSpPr>
          <p:nvPr>
            <p:ph type="subTitle" idx="1"/>
          </p:nvPr>
        </p:nvSpPr>
        <p:spPr>
          <a:xfrm>
            <a:off x="1257300" y="4083050"/>
            <a:ext cx="7543800" cy="1876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p:cNvSpPr>
            <a:spLocks noGrp="1"/>
          </p:cNvSpPr>
          <p:nvPr>
            <p:ph type="sldNum" sz="quarter" idx="12"/>
          </p:nvPr>
        </p:nvSpPr>
        <p:spPr/>
        <p:txBody>
          <a:bodyPr/>
          <a:lstStyle/>
          <a:p>
            <a:fld id="{45AF61AB-B0DD-4F9C-9F8E-E57A609D99F7}" type="slidenum">
              <a:rPr lang="en-US" smtClean="0"/>
              <a:t>‹#›</a:t>
            </a:fld>
            <a:endParaRPr lang="en-US" dirty="0"/>
          </a:p>
        </p:txBody>
      </p:sp>
    </p:spTree>
    <p:extLst>
      <p:ext uri="{BB962C8B-B14F-4D97-AF65-F5344CB8AC3E}">
        <p14:creationId xmlns:p14="http://schemas.microsoft.com/office/powerpoint/2010/main" val="3876736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92150" y="381000"/>
            <a:ext cx="8985250" cy="914401"/>
          </a:xfrm>
        </p:spPr>
        <p:txBody>
          <a:bodyPr/>
          <a:lstStyle>
            <a:lvl1pPr>
              <a:defRPr>
                <a:solidFill>
                  <a:srgbClr val="333399"/>
                </a:solidFill>
              </a:defRPr>
            </a:lvl1pPr>
          </a:lstStyle>
          <a:p>
            <a:r>
              <a:rPr lang="en-US" dirty="0"/>
              <a:t>Click to Edit Master Title Style</a:t>
            </a:r>
          </a:p>
        </p:txBody>
      </p:sp>
      <p:sp>
        <p:nvSpPr>
          <p:cNvPr id="3" name="Content Placeholder 2"/>
          <p:cNvSpPr>
            <a:spLocks noGrp="1"/>
          </p:cNvSpPr>
          <p:nvPr>
            <p:ph idx="1"/>
          </p:nvPr>
        </p:nvSpPr>
        <p:spPr>
          <a:xfrm>
            <a:off x="692150" y="1447800"/>
            <a:ext cx="8756650" cy="5237162"/>
          </a:xfrm>
        </p:spPr>
        <p:txBody>
          <a:bodyPr>
            <a:normAutofit/>
          </a:bodyPr>
          <a:lstStyle>
            <a:lvl1pPr>
              <a:defRPr sz="2800"/>
            </a:lvl1pPr>
            <a:lvl2pPr>
              <a:defRPr sz="2800"/>
            </a:lvl2pPr>
            <a:lvl3pPr>
              <a:defRPr sz="2800"/>
            </a:lvl3pPr>
            <a:lvl4pPr>
              <a:defRPr sz="2800"/>
            </a:lvl4pPr>
            <a:lvl5pPr>
              <a:defRPr sz="2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45AF61AB-B0DD-4F9C-9F8E-E57A609D99F7}" type="slidenum">
              <a:rPr lang="en-US" smtClean="0"/>
              <a:t>‹#›</a:t>
            </a:fld>
            <a:endParaRPr lang="en-US" dirty="0"/>
          </a:p>
        </p:txBody>
      </p:sp>
    </p:spTree>
    <p:extLst>
      <p:ext uri="{BB962C8B-B14F-4D97-AF65-F5344CB8AC3E}">
        <p14:creationId xmlns:p14="http://schemas.microsoft.com/office/powerpoint/2010/main" val="106841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92150" y="2068513"/>
            <a:ext cx="4260850" cy="49323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05400" y="2068513"/>
            <a:ext cx="4260850" cy="49323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45AF61AB-B0DD-4F9C-9F8E-E57A609D99F7}" type="slidenum">
              <a:rPr lang="en-US" smtClean="0"/>
              <a:t>‹#›</a:t>
            </a:fld>
            <a:endParaRPr lang="en-US" dirty="0"/>
          </a:p>
        </p:txBody>
      </p:sp>
      <p:sp>
        <p:nvSpPr>
          <p:cNvPr id="6" name="Rectangle 5"/>
          <p:cNvSpPr/>
          <p:nvPr userDrawn="1"/>
        </p:nvSpPr>
        <p:spPr>
          <a:xfrm>
            <a:off x="692150" y="7250668"/>
            <a:ext cx="4108450" cy="230832"/>
          </a:xfrm>
          <a:prstGeom prst="rect">
            <a:avLst/>
          </a:prstGeom>
        </p:spPr>
        <p:txBody>
          <a:bodyPr wrap="square">
            <a:spAutoFit/>
          </a:bodyPr>
          <a:lstStyle/>
          <a:p>
            <a:r>
              <a:rPr lang="en-US" sz="900" dirty="0">
                <a:solidFill>
                  <a:schemeClr val="tx1"/>
                </a:solidFill>
                <a:effectLst/>
                <a:latin typeface="Arial" panose="020B0604020202020204" pitchFamily="34" charset="0"/>
                <a:cs typeface="Arial" panose="020B0604020202020204" pitchFamily="34" charset="0"/>
              </a:rPr>
              <a:t>ILRU</a:t>
            </a:r>
            <a:endParaRPr lang="en-US" sz="9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7312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150" y="414338"/>
            <a:ext cx="8675688" cy="1501775"/>
          </a:xfrm>
        </p:spPr>
        <p:txBody>
          <a:bodyPr/>
          <a:lstStyle/>
          <a:p>
            <a:r>
              <a:rPr lang="en-US"/>
              <a:t>Click to edit Master title style</a:t>
            </a:r>
          </a:p>
        </p:txBody>
      </p:sp>
      <p:sp>
        <p:nvSpPr>
          <p:cNvPr id="3" name="Text Placeholder 2"/>
          <p:cNvSpPr>
            <a:spLocks noGrp="1"/>
          </p:cNvSpPr>
          <p:nvPr>
            <p:ph type="body" idx="1"/>
          </p:nvPr>
        </p:nvSpPr>
        <p:spPr>
          <a:xfrm>
            <a:off x="692150" y="1905000"/>
            <a:ext cx="4256088" cy="9334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92150" y="2838450"/>
            <a:ext cx="4256088" cy="41767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92700" y="1905000"/>
            <a:ext cx="4275138" cy="9334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92700" y="2838450"/>
            <a:ext cx="4275138" cy="41767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45AF61AB-B0DD-4F9C-9F8E-E57A609D99F7}" type="slidenum">
              <a:rPr lang="en-US" smtClean="0"/>
              <a:t>‹#›</a:t>
            </a:fld>
            <a:endParaRPr lang="en-US" dirty="0"/>
          </a:p>
        </p:txBody>
      </p:sp>
      <p:sp>
        <p:nvSpPr>
          <p:cNvPr id="8" name="Rectangle 7"/>
          <p:cNvSpPr/>
          <p:nvPr userDrawn="1"/>
        </p:nvSpPr>
        <p:spPr>
          <a:xfrm>
            <a:off x="692150" y="7250668"/>
            <a:ext cx="4108450" cy="230832"/>
          </a:xfrm>
          <a:prstGeom prst="rect">
            <a:avLst/>
          </a:prstGeom>
        </p:spPr>
        <p:txBody>
          <a:bodyPr wrap="square">
            <a:spAutoFit/>
          </a:bodyPr>
          <a:lstStyle/>
          <a:p>
            <a:r>
              <a:rPr lang="en-US" sz="900" dirty="0">
                <a:solidFill>
                  <a:schemeClr val="tx1"/>
                </a:solidFill>
                <a:effectLst/>
                <a:latin typeface="Arial" panose="020B0604020202020204" pitchFamily="34" charset="0"/>
                <a:cs typeface="Arial" panose="020B0604020202020204" pitchFamily="34" charset="0"/>
              </a:rPr>
              <a:t>ILRU</a:t>
            </a:r>
            <a:endParaRPr lang="en-US" sz="9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04366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0D0C793-B1E6-4C0B-9295-A2C7CD38A822}" type="slidenum">
              <a:rPr lang="en-US" smtClean="0"/>
              <a:t>‹#›</a:t>
            </a:fld>
            <a:endParaRPr lang="en-US" dirty="0"/>
          </a:p>
        </p:txBody>
      </p:sp>
    </p:spTree>
    <p:extLst>
      <p:ext uri="{BB962C8B-B14F-4D97-AF65-F5344CB8AC3E}">
        <p14:creationId xmlns:p14="http://schemas.microsoft.com/office/powerpoint/2010/main" val="12685415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2150" y="609599"/>
            <a:ext cx="8674100" cy="914401"/>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92150" y="1752600"/>
            <a:ext cx="8674100" cy="493236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7104063" y="7129462"/>
            <a:ext cx="2262187" cy="414338"/>
          </a:xfrm>
          <a:prstGeom prst="rect">
            <a:avLst/>
          </a:prstGeom>
        </p:spPr>
        <p:txBody>
          <a:bodyPr vert="horz" lIns="91440" tIns="45720" rIns="91440" bIns="45720" rtlCol="0" anchor="ctr"/>
          <a:lstStyle>
            <a:lvl1pPr algn="r">
              <a:defRPr sz="1400">
                <a:solidFill>
                  <a:schemeClr val="tx1"/>
                </a:solidFill>
              </a:defRPr>
            </a:lvl1pPr>
          </a:lstStyle>
          <a:p>
            <a:fld id="{45AF61AB-B0DD-4F9C-9F8E-E57A609D99F7}" type="slidenum">
              <a:rPr lang="en-US" smtClean="0"/>
              <a:pPr/>
              <a:t>‹#›</a:t>
            </a:fld>
            <a:endParaRPr lang="en-US" dirty="0"/>
          </a:p>
        </p:txBody>
      </p:sp>
      <p:pic>
        <p:nvPicPr>
          <p:cNvPr id="8" name="Picture 7" descr="ILRU logo - ilru red block letters with blue &quot;eyebrow&quot; over it"/>
          <p:cNvPicPr>
            <a:picLocks noChangeAspect="1"/>
          </p:cNvPicPr>
          <p:nvPr userDrawn="1"/>
        </p:nvPicPr>
        <p:blipFill>
          <a:blip r:embed="rId7" cstate="print"/>
          <a:stretch>
            <a:fillRect/>
          </a:stretch>
        </p:blipFill>
        <p:spPr>
          <a:xfrm>
            <a:off x="4847431" y="7066280"/>
            <a:ext cx="838200" cy="401320"/>
          </a:xfrm>
          <a:prstGeom prst="rect">
            <a:avLst/>
          </a:prstGeom>
        </p:spPr>
      </p:pic>
      <p:sp>
        <p:nvSpPr>
          <p:cNvPr id="7" name="Rectangle 6"/>
          <p:cNvSpPr/>
          <p:nvPr userDrawn="1"/>
        </p:nvSpPr>
        <p:spPr>
          <a:xfrm>
            <a:off x="692150" y="7250668"/>
            <a:ext cx="4108450" cy="369332"/>
          </a:xfrm>
          <a:prstGeom prst="rect">
            <a:avLst/>
          </a:prstGeom>
        </p:spPr>
        <p:txBody>
          <a:bodyPr wrap="square">
            <a:spAutoFit/>
          </a:bodyPr>
          <a:lstStyle/>
          <a:p>
            <a:r>
              <a:rPr lang="en-US" sz="900" dirty="0">
                <a:solidFill>
                  <a:schemeClr val="tx1"/>
                </a:solidFill>
                <a:effectLst/>
                <a:latin typeface="Arial" panose="020B0604020202020204" pitchFamily="34" charset="0"/>
                <a:cs typeface="Arial" panose="020B0604020202020204" pitchFamily="34" charset="0"/>
              </a:rPr>
              <a:t>ILRU’s IL-NET National Training and Technical Assistance Center for Independent Living </a:t>
            </a:r>
            <a:endParaRPr lang="en-US" sz="9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07471286"/>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5" r:id="rId3"/>
    <p:sldLayoutId id="2147483656" r:id="rId4"/>
    <p:sldLayoutId id="2147483657" r:id="rId5"/>
  </p:sldLayoutIdLst>
  <p:hf hdr="0" ftr="0" dt="0"/>
  <p:txStyles>
    <p:titleStyle>
      <a:lvl1pPr algn="l" defTabSz="914400" rtl="0" eaLnBrk="1" latinLnBrk="0" hangingPunct="1">
        <a:lnSpc>
          <a:spcPct val="90000"/>
        </a:lnSpc>
        <a:spcBef>
          <a:spcPct val="0"/>
        </a:spcBef>
        <a:buNone/>
        <a:defRPr sz="2800" b="1" kern="1200">
          <a:solidFill>
            <a:srgbClr val="333399"/>
          </a:solidFill>
          <a:latin typeface="Arial Rounded MT Bold" panose="020B060402020202020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mailto:kathy.cooper@silck.org"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uthtmc.az1.qualtrics.com/jfe/form/SV_6ygfVC1pyYZNtnU"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00" dirty="0">
                <a:solidFill>
                  <a:schemeClr val="bg2"/>
                </a:solidFill>
              </a:rPr>
              <a:t>&gt;&gt;Slide</a:t>
            </a:r>
            <a:r>
              <a:rPr lang="en-US" sz="800" baseline="0" dirty="0">
                <a:solidFill>
                  <a:schemeClr val="bg2"/>
                </a:solidFill>
              </a:rPr>
              <a:t> 1</a:t>
            </a:r>
            <a:endParaRPr lang="en-US" sz="800" dirty="0">
              <a:solidFill>
                <a:schemeClr val="bg2"/>
              </a:solidFill>
            </a:endParaRPr>
          </a:p>
        </p:txBody>
      </p:sp>
      <p:sp>
        <p:nvSpPr>
          <p:cNvPr id="4" name="Content Placeholder 3"/>
          <p:cNvSpPr>
            <a:spLocks noGrp="1"/>
          </p:cNvSpPr>
          <p:nvPr>
            <p:ph idx="1"/>
          </p:nvPr>
        </p:nvSpPr>
        <p:spPr>
          <a:xfrm>
            <a:off x="692150" y="633095"/>
            <a:ext cx="8756650" cy="6148705"/>
          </a:xfrm>
        </p:spPr>
        <p:txBody>
          <a:bodyPr/>
          <a:lstStyle/>
          <a:p>
            <a:pPr marL="0" indent="0" algn="ctr">
              <a:buNone/>
            </a:pPr>
            <a:endParaRPr lang="en-US" b="1" dirty="0">
              <a:solidFill>
                <a:srgbClr val="333399"/>
              </a:solidFill>
              <a:latin typeface="IL-Arial Rounded MT Bold"/>
            </a:endParaRPr>
          </a:p>
          <a:p>
            <a:pPr marL="0" indent="0" algn="ctr">
              <a:buNone/>
            </a:pPr>
            <a:r>
              <a:rPr lang="en-US" b="1" dirty="0">
                <a:solidFill>
                  <a:srgbClr val="333399"/>
                </a:solidFill>
                <a:latin typeface="IL-Arial Rounded MT Bold"/>
              </a:rPr>
              <a:t>National Association of Statewide Independent Living Councils (NASILC) </a:t>
            </a:r>
          </a:p>
          <a:p>
            <a:pPr marL="0" indent="0" algn="ctr">
              <a:buNone/>
            </a:pPr>
            <a:r>
              <a:rPr lang="en-US" b="1" dirty="0">
                <a:solidFill>
                  <a:srgbClr val="333399"/>
                </a:solidFill>
                <a:latin typeface="IL-Arial Rounded MT Bold"/>
              </a:rPr>
              <a:t>in collaboration with </a:t>
            </a:r>
          </a:p>
          <a:p>
            <a:pPr marL="0" indent="0" algn="ctr">
              <a:buNone/>
            </a:pPr>
            <a:r>
              <a:rPr lang="en-US" b="1" dirty="0">
                <a:solidFill>
                  <a:srgbClr val="333399"/>
                </a:solidFill>
                <a:latin typeface="IL-Arial Rounded MT Bold"/>
              </a:rPr>
              <a:t>the IL-NET National Training and Technical Assistance Center for Independent Living</a:t>
            </a:r>
            <a:endParaRPr lang="en-US" b="1" dirty="0">
              <a:solidFill>
                <a:srgbClr val="333399"/>
              </a:solidFill>
              <a:latin typeface="Arial Rounded MT Bold" panose="020B0604020202020204"/>
            </a:endParaRPr>
          </a:p>
        </p:txBody>
      </p:sp>
      <p:pic>
        <p:nvPicPr>
          <p:cNvPr id="8" name="Picture 5" descr="ILRU logo in block red letters with blue eyebrow swoosh above and below Independent Living Research utilization. www.ilru.org. "/>
          <p:cNvPicPr>
            <a:picLocks noChangeAspect="1"/>
          </p:cNvPicPr>
          <p:nvPr/>
        </p:nvPicPr>
        <p:blipFill rotWithShape="1">
          <a:blip r:embed="rId3" cstate="print">
            <a:extLst>
              <a:ext uri="{28A0092B-C50C-407E-A947-70E740481C1C}">
                <a14:useLocalDpi xmlns:a14="http://schemas.microsoft.com/office/drawing/2010/main" val="0"/>
              </a:ext>
            </a:extLst>
          </a:blip>
          <a:srcRect l="1" t="16746" r="-944" b="11313"/>
          <a:stretch/>
        </p:blipFill>
        <p:spPr bwMode="auto">
          <a:xfrm>
            <a:off x="2598140" y="3733800"/>
            <a:ext cx="4793260" cy="2503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692150" y="7312968"/>
            <a:ext cx="4946650" cy="230832"/>
          </a:xfrm>
          <a:prstGeom prst="rect">
            <a:avLst/>
          </a:prstGeom>
        </p:spPr>
        <p:txBody>
          <a:bodyPr wrap="square">
            <a:spAutoFit/>
          </a:bodyPr>
          <a:lstStyle/>
          <a:p>
            <a:r>
              <a:rPr lang="en-US" sz="900" dirty="0">
                <a:solidFill>
                  <a:schemeClr val="tx1"/>
                </a:solidFill>
                <a:effectLst/>
                <a:latin typeface="Arial" panose="020B0604020202020204" pitchFamily="34" charset="0"/>
                <a:cs typeface="Arial" panose="020B0604020202020204" pitchFamily="34" charset="0"/>
              </a:rPr>
              <a:t>ILRU T&amp;TA Center</a:t>
            </a:r>
            <a:endParaRPr lang="en-US" sz="900" dirty="0">
              <a:solidFill>
                <a:schemeClr val="tx1"/>
              </a:solidFill>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6153527D-BED1-478D-AC23-D9BDE0E418EC}" type="slidenum">
              <a:rPr lang="en-US" smtClean="0"/>
              <a:t>1</a:t>
            </a:fld>
            <a:endParaRPr lang="en-US" dirty="0"/>
          </a:p>
        </p:txBody>
      </p:sp>
    </p:spTree>
    <p:extLst>
      <p:ext uri="{BB962C8B-B14F-4D97-AF65-F5344CB8AC3E}">
        <p14:creationId xmlns:p14="http://schemas.microsoft.com/office/powerpoint/2010/main" val="15721164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752600"/>
            <a:ext cx="8674100" cy="914401"/>
          </a:xfrm>
        </p:spPr>
        <p:txBody>
          <a:bodyPr>
            <a:normAutofit/>
          </a:bodyPr>
          <a:lstStyle/>
          <a:p>
            <a:pPr algn="ctr"/>
            <a:r>
              <a:rPr lang="en-US" sz="800" dirty="0">
                <a:solidFill>
                  <a:schemeClr val="bg1">
                    <a:lumMod val="95000"/>
                  </a:schemeClr>
                </a:solidFill>
                <a:latin typeface="+mj-lt"/>
              </a:rPr>
              <a:t>&gt;&gt;Slide 10</a:t>
            </a:r>
            <a:br>
              <a:rPr lang="en-US" sz="5400" dirty="0">
                <a:solidFill>
                  <a:schemeClr val="tx1"/>
                </a:solidFill>
                <a:latin typeface="+mj-lt"/>
              </a:rPr>
            </a:br>
            <a:r>
              <a:rPr lang="en-US" sz="3200" b="1" dirty="0"/>
              <a:t>Questions &amp; Answers</a:t>
            </a:r>
          </a:p>
        </p:txBody>
      </p:sp>
      <p:sp>
        <p:nvSpPr>
          <p:cNvPr id="3" name="Slide Number Placeholder 2">
            <a:extLst>
              <a:ext uri="{FF2B5EF4-FFF2-40B4-BE49-F238E27FC236}">
                <a16:creationId xmlns:a16="http://schemas.microsoft.com/office/drawing/2014/main" id="{B9A20986-AAB5-46DA-A361-3B9EF09D02C0}"/>
              </a:ext>
            </a:extLst>
          </p:cNvPr>
          <p:cNvSpPr>
            <a:spLocks noGrp="1"/>
          </p:cNvSpPr>
          <p:nvPr>
            <p:ph type="sldNum" sz="quarter" idx="12"/>
          </p:nvPr>
        </p:nvSpPr>
        <p:spPr/>
        <p:txBody>
          <a:bodyPr/>
          <a:lstStyle/>
          <a:p>
            <a:fld id="{30D0C793-B1E6-4C0B-9295-A2C7CD38A822}" type="slidenum">
              <a:rPr lang="en-US" smtClean="0"/>
              <a:t>10</a:t>
            </a:fld>
            <a:endParaRPr lang="en-US" dirty="0"/>
          </a:p>
        </p:txBody>
      </p:sp>
    </p:spTree>
    <p:extLst>
      <p:ext uri="{BB962C8B-B14F-4D97-AF65-F5344CB8AC3E}">
        <p14:creationId xmlns:p14="http://schemas.microsoft.com/office/powerpoint/2010/main" val="20810677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70" dirty="0">
                <a:solidFill>
                  <a:schemeClr val="bg1">
                    <a:lumMod val="95000"/>
                  </a:schemeClr>
                </a:solidFill>
              </a:rPr>
              <a:t>&gt;&gt;Slide 11</a:t>
            </a:r>
            <a:br>
              <a:rPr lang="en-US" sz="770" dirty="0">
                <a:solidFill>
                  <a:schemeClr val="bg1">
                    <a:lumMod val="95000"/>
                  </a:schemeClr>
                </a:solidFill>
              </a:rPr>
            </a:br>
            <a:r>
              <a:rPr lang="en-US" b="1" dirty="0"/>
              <a:t>Authorities of the SILC – IL Regs 1329.16</a:t>
            </a:r>
          </a:p>
        </p:txBody>
      </p:sp>
      <p:sp>
        <p:nvSpPr>
          <p:cNvPr id="4" name="Content Placeholder 3">
            <a:extLst>
              <a:ext uri="{FF2B5EF4-FFF2-40B4-BE49-F238E27FC236}">
                <a16:creationId xmlns:a16="http://schemas.microsoft.com/office/drawing/2014/main" id="{D2C3EF5E-CFCD-4362-8D17-9AC5EFD52DAA}"/>
              </a:ext>
            </a:extLst>
          </p:cNvPr>
          <p:cNvSpPr>
            <a:spLocks noGrp="1"/>
          </p:cNvSpPr>
          <p:nvPr>
            <p:ph idx="1"/>
          </p:nvPr>
        </p:nvSpPr>
        <p:spPr/>
        <p:txBody>
          <a:bodyPr>
            <a:normAutofit/>
          </a:bodyPr>
          <a:lstStyle/>
          <a:p>
            <a:pPr marL="377190" indent="-377190">
              <a:buAutoNum type="alphaLcParenBoth"/>
            </a:pPr>
            <a:r>
              <a:rPr lang="en-US" dirty="0">
                <a:solidFill>
                  <a:srgbClr val="000000"/>
                </a:solidFill>
                <a:cs typeface="Calibri" panose="020F0502020204030204" pitchFamily="34" charset="0"/>
              </a:rPr>
              <a:t>The SILC may conduct the following discretionary activities, as authorized and described in the approved State Plan:</a:t>
            </a:r>
          </a:p>
          <a:p>
            <a:pPr marL="0" indent="0">
              <a:buNone/>
            </a:pPr>
            <a:endParaRPr lang="en-US" dirty="0">
              <a:solidFill>
                <a:srgbClr val="000000"/>
              </a:solidFill>
            </a:endParaRPr>
          </a:p>
          <a:p>
            <a:pPr marL="440055" lvl="1" indent="0">
              <a:buNone/>
            </a:pPr>
            <a:r>
              <a:rPr lang="en-US" dirty="0">
                <a:solidFill>
                  <a:srgbClr val="000000"/>
                </a:solidFill>
              </a:rPr>
              <a:t>(1) Work with Centers for Independent Living to coordinate services with public and private entities to improve services provided to individuals with disabilities;</a:t>
            </a:r>
            <a:endParaRPr lang="en-US" dirty="0"/>
          </a:p>
        </p:txBody>
      </p:sp>
      <p:sp>
        <p:nvSpPr>
          <p:cNvPr id="5" name="Slide Number Placeholder 4">
            <a:extLst>
              <a:ext uri="{FF2B5EF4-FFF2-40B4-BE49-F238E27FC236}">
                <a16:creationId xmlns:a16="http://schemas.microsoft.com/office/drawing/2014/main" id="{82E1BE0C-8259-46B4-A519-5971F63D53DB}"/>
              </a:ext>
            </a:extLst>
          </p:cNvPr>
          <p:cNvSpPr>
            <a:spLocks noGrp="1"/>
          </p:cNvSpPr>
          <p:nvPr>
            <p:ph type="sldNum" sz="quarter" idx="12"/>
          </p:nvPr>
        </p:nvSpPr>
        <p:spPr/>
        <p:txBody>
          <a:bodyPr/>
          <a:lstStyle/>
          <a:p>
            <a:fld id="{30D0C793-B1E6-4C0B-9295-A2C7CD38A822}" type="slidenum">
              <a:rPr lang="en-US" smtClean="0"/>
              <a:t>11</a:t>
            </a:fld>
            <a:endParaRPr lang="en-US" dirty="0"/>
          </a:p>
        </p:txBody>
      </p:sp>
    </p:spTree>
    <p:extLst>
      <p:ext uri="{BB962C8B-B14F-4D97-AF65-F5344CB8AC3E}">
        <p14:creationId xmlns:p14="http://schemas.microsoft.com/office/powerpoint/2010/main" val="25403749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4D1CC-2E93-40C7-856A-3DD07071DCD2}"/>
              </a:ext>
            </a:extLst>
          </p:cNvPr>
          <p:cNvSpPr>
            <a:spLocks noGrp="1"/>
          </p:cNvSpPr>
          <p:nvPr>
            <p:ph type="ctrTitle"/>
          </p:nvPr>
        </p:nvSpPr>
        <p:spPr>
          <a:xfrm>
            <a:off x="1257300" y="3124200"/>
            <a:ext cx="7543800" cy="1828800"/>
          </a:xfrm>
        </p:spPr>
        <p:txBody>
          <a:bodyPr>
            <a:normAutofit fontScale="90000"/>
          </a:bodyPr>
          <a:lstStyle/>
          <a:p>
            <a:r>
              <a:rPr lang="en-US" sz="500" kern="1200" dirty="0">
                <a:solidFill>
                  <a:schemeClr val="bg1">
                    <a:lumMod val="85000"/>
                  </a:schemeClr>
                </a:solidFill>
                <a:effectLst/>
                <a:latin typeface="Arial Rounded MT Bold" panose="020F0704030504030204" pitchFamily="34" charset="0"/>
              </a:rPr>
              <a:t>&gt;&gt; Slide 12</a:t>
            </a:r>
            <a:br>
              <a:rPr lang="en-US" sz="2800" kern="1200" dirty="0">
                <a:effectLst/>
                <a:latin typeface="Arial Rounded MT Bold" panose="020F0704030504030204" pitchFamily="34" charset="0"/>
              </a:rPr>
            </a:br>
            <a:r>
              <a:rPr lang="en-US" b="0" dirty="0">
                <a:solidFill>
                  <a:schemeClr val="tx1"/>
                </a:solidFill>
                <a:latin typeface="+mn-lt"/>
              </a:rPr>
              <a:t>What are some activities your SILC is conducting, per the allowable Authorities for the SILC? </a:t>
            </a:r>
            <a:br>
              <a:rPr lang="en-US" b="0" dirty="0">
                <a:solidFill>
                  <a:schemeClr val="tx1"/>
                </a:solidFill>
                <a:latin typeface="+mn-lt"/>
              </a:rPr>
            </a:br>
            <a:br>
              <a:rPr lang="en-US" b="0" dirty="0">
                <a:solidFill>
                  <a:schemeClr val="tx1"/>
                </a:solidFill>
                <a:latin typeface="+mn-lt"/>
              </a:rPr>
            </a:br>
            <a:r>
              <a:rPr lang="en-US" b="0" dirty="0">
                <a:solidFill>
                  <a:schemeClr val="tx1"/>
                </a:solidFill>
                <a:latin typeface="+mn-lt"/>
              </a:rPr>
              <a:t>How have these activities empowered people with disabilities and furthered Independent Living in your state?</a:t>
            </a:r>
          </a:p>
        </p:txBody>
      </p:sp>
      <p:sp>
        <p:nvSpPr>
          <p:cNvPr id="4" name="Slide Number Placeholder 3">
            <a:extLst>
              <a:ext uri="{FF2B5EF4-FFF2-40B4-BE49-F238E27FC236}">
                <a16:creationId xmlns:a16="http://schemas.microsoft.com/office/drawing/2014/main" id="{89BE18D0-336B-404D-8096-6D95C5502CBA}"/>
              </a:ext>
            </a:extLst>
          </p:cNvPr>
          <p:cNvSpPr>
            <a:spLocks noGrp="1"/>
          </p:cNvSpPr>
          <p:nvPr>
            <p:ph type="sldNum" sz="quarter" idx="12"/>
          </p:nvPr>
        </p:nvSpPr>
        <p:spPr/>
        <p:txBody>
          <a:bodyPr/>
          <a:lstStyle/>
          <a:p>
            <a:fld id="{45AF61AB-B0DD-4F9C-9F8E-E57A609D99F7}" type="slidenum">
              <a:rPr lang="en-US" smtClean="0"/>
              <a:t>12</a:t>
            </a:fld>
            <a:endParaRPr lang="en-US" dirty="0"/>
          </a:p>
        </p:txBody>
      </p:sp>
    </p:spTree>
    <p:extLst>
      <p:ext uri="{BB962C8B-B14F-4D97-AF65-F5344CB8AC3E}">
        <p14:creationId xmlns:p14="http://schemas.microsoft.com/office/powerpoint/2010/main" val="1152905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880" dirty="0">
                <a:solidFill>
                  <a:schemeClr val="bg1">
                    <a:lumMod val="95000"/>
                  </a:schemeClr>
                </a:solidFill>
              </a:rPr>
              <a:t>&gt;&gt;Slide 13 </a:t>
            </a:r>
            <a:br>
              <a:rPr lang="en-US" sz="880" dirty="0">
                <a:solidFill>
                  <a:schemeClr val="bg1">
                    <a:lumMod val="95000"/>
                  </a:schemeClr>
                </a:solidFill>
              </a:rPr>
            </a:br>
            <a:r>
              <a:rPr lang="en-US" b="1" dirty="0"/>
              <a:t>Authorities of the SILC, </a:t>
            </a:r>
            <a:r>
              <a:rPr lang="en-US" sz="2400" b="0" dirty="0"/>
              <a:t>cont’d.</a:t>
            </a:r>
          </a:p>
        </p:txBody>
      </p:sp>
      <p:sp>
        <p:nvSpPr>
          <p:cNvPr id="4" name="Content Placeholder 3">
            <a:extLst>
              <a:ext uri="{FF2B5EF4-FFF2-40B4-BE49-F238E27FC236}">
                <a16:creationId xmlns:a16="http://schemas.microsoft.com/office/drawing/2014/main" id="{577B01E0-69EB-4D5D-ADFA-4CF2D9D15259}"/>
              </a:ext>
            </a:extLst>
          </p:cNvPr>
          <p:cNvSpPr>
            <a:spLocks noGrp="1"/>
          </p:cNvSpPr>
          <p:nvPr>
            <p:ph idx="1"/>
          </p:nvPr>
        </p:nvSpPr>
        <p:spPr/>
        <p:txBody>
          <a:bodyPr>
            <a:normAutofit/>
          </a:bodyPr>
          <a:lstStyle/>
          <a:p>
            <a:pPr marL="0" indent="0">
              <a:buNone/>
            </a:pPr>
            <a:r>
              <a:rPr lang="en-US" dirty="0">
                <a:solidFill>
                  <a:srgbClr val="000000"/>
                </a:solidFill>
              </a:rPr>
              <a:t>(2) Conduct resource development activities to support the activities described in the approved SPIL and/or to support the provision of independent living services by Centers for Independent Living; and</a:t>
            </a:r>
            <a:endParaRPr lang="en-US" sz="2000" dirty="0"/>
          </a:p>
        </p:txBody>
      </p:sp>
      <p:sp>
        <p:nvSpPr>
          <p:cNvPr id="5" name="Slide Number Placeholder 4">
            <a:extLst>
              <a:ext uri="{FF2B5EF4-FFF2-40B4-BE49-F238E27FC236}">
                <a16:creationId xmlns:a16="http://schemas.microsoft.com/office/drawing/2014/main" id="{7202B38A-A071-4D58-A4F8-2B4B48C1615B}"/>
              </a:ext>
            </a:extLst>
          </p:cNvPr>
          <p:cNvSpPr>
            <a:spLocks noGrp="1"/>
          </p:cNvSpPr>
          <p:nvPr>
            <p:ph type="sldNum" sz="quarter" idx="12"/>
          </p:nvPr>
        </p:nvSpPr>
        <p:spPr/>
        <p:txBody>
          <a:bodyPr/>
          <a:lstStyle/>
          <a:p>
            <a:fld id="{30D0C793-B1E6-4C0B-9295-A2C7CD38A822}" type="slidenum">
              <a:rPr lang="en-US" smtClean="0"/>
              <a:t>13</a:t>
            </a:fld>
            <a:endParaRPr lang="en-US" dirty="0"/>
          </a:p>
        </p:txBody>
      </p:sp>
    </p:spTree>
    <p:extLst>
      <p:ext uri="{BB962C8B-B14F-4D97-AF65-F5344CB8AC3E}">
        <p14:creationId xmlns:p14="http://schemas.microsoft.com/office/powerpoint/2010/main" val="40749932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4D1CC-2E93-40C7-856A-3DD07071DCD2}"/>
              </a:ext>
            </a:extLst>
          </p:cNvPr>
          <p:cNvSpPr>
            <a:spLocks noGrp="1"/>
          </p:cNvSpPr>
          <p:nvPr>
            <p:ph type="ctrTitle"/>
          </p:nvPr>
        </p:nvSpPr>
        <p:spPr>
          <a:xfrm>
            <a:off x="457200" y="2209800"/>
            <a:ext cx="8909050" cy="1828800"/>
          </a:xfrm>
        </p:spPr>
        <p:txBody>
          <a:bodyPr>
            <a:normAutofit/>
          </a:bodyPr>
          <a:lstStyle/>
          <a:p>
            <a:r>
              <a:rPr lang="en-US" sz="500" kern="1200" dirty="0">
                <a:solidFill>
                  <a:schemeClr val="bg1">
                    <a:lumMod val="95000"/>
                  </a:schemeClr>
                </a:solidFill>
                <a:effectLst/>
                <a:latin typeface="+mn-lt"/>
              </a:rPr>
              <a:t>&gt;&gt; Slide 14</a:t>
            </a:r>
            <a:br>
              <a:rPr lang="en-US" sz="2800" kern="1200" dirty="0">
                <a:effectLst/>
                <a:latin typeface="+mn-lt"/>
              </a:rPr>
            </a:br>
            <a:r>
              <a:rPr lang="en-US" sz="3200" b="0" dirty="0">
                <a:solidFill>
                  <a:schemeClr val="tx1"/>
                </a:solidFill>
                <a:latin typeface="+mn-lt"/>
                <a:cs typeface="Calibri" panose="020F0502020204030204" pitchFamily="34" charset="0"/>
              </a:rPr>
              <a:t>What ways is your SILC conducting Resource Development to support activities identified in your SPIL? For the IL Network?</a:t>
            </a:r>
            <a:endParaRPr lang="en-US" b="0" dirty="0">
              <a:solidFill>
                <a:schemeClr val="tx1"/>
              </a:solidFill>
              <a:latin typeface="+mn-lt"/>
              <a:cs typeface="Calibri" panose="020F0502020204030204" pitchFamily="34" charset="0"/>
            </a:endParaRPr>
          </a:p>
        </p:txBody>
      </p:sp>
      <p:sp>
        <p:nvSpPr>
          <p:cNvPr id="4" name="Slide Number Placeholder 3">
            <a:extLst>
              <a:ext uri="{FF2B5EF4-FFF2-40B4-BE49-F238E27FC236}">
                <a16:creationId xmlns:a16="http://schemas.microsoft.com/office/drawing/2014/main" id="{89BE18D0-336B-404D-8096-6D95C5502CBA}"/>
              </a:ext>
            </a:extLst>
          </p:cNvPr>
          <p:cNvSpPr>
            <a:spLocks noGrp="1"/>
          </p:cNvSpPr>
          <p:nvPr>
            <p:ph type="sldNum" sz="quarter" idx="12"/>
          </p:nvPr>
        </p:nvSpPr>
        <p:spPr/>
        <p:txBody>
          <a:bodyPr/>
          <a:lstStyle/>
          <a:p>
            <a:fld id="{45AF61AB-B0DD-4F9C-9F8E-E57A609D99F7}" type="slidenum">
              <a:rPr lang="en-US" smtClean="0"/>
              <a:t>14</a:t>
            </a:fld>
            <a:endParaRPr lang="en-US" dirty="0"/>
          </a:p>
        </p:txBody>
      </p:sp>
    </p:spTree>
    <p:extLst>
      <p:ext uri="{BB962C8B-B14F-4D97-AF65-F5344CB8AC3E}">
        <p14:creationId xmlns:p14="http://schemas.microsoft.com/office/powerpoint/2010/main" val="28390447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880" dirty="0">
                <a:solidFill>
                  <a:schemeClr val="bg1">
                    <a:lumMod val="95000"/>
                  </a:schemeClr>
                </a:solidFill>
              </a:rPr>
              <a:t>&gt;&gt;Slide 15 </a:t>
            </a:r>
            <a:br>
              <a:rPr lang="en-US" sz="880" dirty="0">
                <a:solidFill>
                  <a:schemeClr val="bg1">
                    <a:lumMod val="95000"/>
                  </a:schemeClr>
                </a:solidFill>
              </a:rPr>
            </a:br>
            <a:r>
              <a:rPr lang="en-US" b="1" dirty="0"/>
              <a:t>Authorities of the SILC, </a:t>
            </a:r>
            <a:r>
              <a:rPr lang="en-US" sz="2400" b="0" dirty="0"/>
              <a:t>cont’d. 2</a:t>
            </a:r>
          </a:p>
        </p:txBody>
      </p:sp>
      <p:sp>
        <p:nvSpPr>
          <p:cNvPr id="4" name="Content Placeholder 3">
            <a:extLst>
              <a:ext uri="{FF2B5EF4-FFF2-40B4-BE49-F238E27FC236}">
                <a16:creationId xmlns:a16="http://schemas.microsoft.com/office/drawing/2014/main" id="{617BDCE2-D384-48FD-8488-88ED1AC61611}"/>
              </a:ext>
            </a:extLst>
          </p:cNvPr>
          <p:cNvSpPr>
            <a:spLocks noGrp="1"/>
          </p:cNvSpPr>
          <p:nvPr>
            <p:ph idx="1"/>
          </p:nvPr>
        </p:nvSpPr>
        <p:spPr>
          <a:xfrm>
            <a:off x="502920" y="1219200"/>
            <a:ext cx="9250680" cy="5816758"/>
          </a:xfrm>
        </p:spPr>
        <p:txBody>
          <a:bodyPr>
            <a:noAutofit/>
          </a:bodyPr>
          <a:lstStyle/>
          <a:p>
            <a:pPr marL="0" indent="0">
              <a:lnSpc>
                <a:spcPct val="100000"/>
              </a:lnSpc>
              <a:buNone/>
            </a:pPr>
            <a:r>
              <a:rPr lang="en-US" dirty="0">
                <a:solidFill>
                  <a:srgbClr val="000000"/>
                </a:solidFill>
              </a:rPr>
              <a:t>(3) Perform such other functions, consistent with the purpose of this part and comparable to other functions described in section 705(c) of the Act, as the Council determines to be appropriate and authorized in the approved SPIL.</a:t>
            </a:r>
          </a:p>
          <a:p>
            <a:pPr marL="0" indent="0">
              <a:lnSpc>
                <a:spcPct val="100000"/>
              </a:lnSpc>
              <a:buNone/>
            </a:pPr>
            <a:r>
              <a:rPr lang="en-US" dirty="0">
                <a:solidFill>
                  <a:srgbClr val="000000"/>
                </a:solidFill>
              </a:rPr>
              <a:t>(b) In undertaking the foregoing duties and authorities, the SILC shall:</a:t>
            </a:r>
          </a:p>
          <a:p>
            <a:pPr marL="0" indent="0">
              <a:lnSpc>
                <a:spcPct val="100000"/>
              </a:lnSpc>
              <a:buNone/>
            </a:pPr>
            <a:r>
              <a:rPr lang="en-US" dirty="0">
                <a:solidFill>
                  <a:srgbClr val="000000"/>
                </a:solidFill>
              </a:rPr>
              <a:t>(1) Coordinate with the CILs in order to avoid conflicting or overlapping activities within the CILs' established service areas;</a:t>
            </a:r>
          </a:p>
          <a:p>
            <a:pPr marL="0" indent="0">
              <a:lnSpc>
                <a:spcPct val="100000"/>
              </a:lnSpc>
              <a:buNone/>
            </a:pPr>
            <a:r>
              <a:rPr lang="en-US" dirty="0">
                <a:solidFill>
                  <a:srgbClr val="000000"/>
                </a:solidFill>
              </a:rPr>
              <a:t>(2) Not engage in activities that constitute the direct provision of IL services to individuals, including the IL core services; and</a:t>
            </a:r>
          </a:p>
          <a:p>
            <a:pPr marL="0" indent="0">
              <a:lnSpc>
                <a:spcPct val="100000"/>
              </a:lnSpc>
              <a:buNone/>
            </a:pPr>
            <a:r>
              <a:rPr lang="en-US" dirty="0">
                <a:solidFill>
                  <a:srgbClr val="000000"/>
                </a:solidFill>
              </a:rPr>
              <a:t>(3) Comply with Federal prohibitions against lobbying.</a:t>
            </a:r>
            <a:endParaRPr lang="en-US" dirty="0"/>
          </a:p>
        </p:txBody>
      </p:sp>
      <p:sp>
        <p:nvSpPr>
          <p:cNvPr id="5" name="Slide Number Placeholder 4">
            <a:extLst>
              <a:ext uri="{FF2B5EF4-FFF2-40B4-BE49-F238E27FC236}">
                <a16:creationId xmlns:a16="http://schemas.microsoft.com/office/drawing/2014/main" id="{7E99BE93-2C1F-44F7-9A19-9B6CDBFBE1D6}"/>
              </a:ext>
            </a:extLst>
          </p:cNvPr>
          <p:cNvSpPr>
            <a:spLocks noGrp="1"/>
          </p:cNvSpPr>
          <p:nvPr>
            <p:ph type="sldNum" sz="quarter" idx="12"/>
          </p:nvPr>
        </p:nvSpPr>
        <p:spPr/>
        <p:txBody>
          <a:bodyPr/>
          <a:lstStyle/>
          <a:p>
            <a:fld id="{30D0C793-B1E6-4C0B-9295-A2C7CD38A822}" type="slidenum">
              <a:rPr lang="en-US" smtClean="0"/>
              <a:t>15</a:t>
            </a:fld>
            <a:endParaRPr lang="en-US" dirty="0"/>
          </a:p>
        </p:txBody>
      </p:sp>
    </p:spTree>
    <p:extLst>
      <p:ext uri="{BB962C8B-B14F-4D97-AF65-F5344CB8AC3E}">
        <p14:creationId xmlns:p14="http://schemas.microsoft.com/office/powerpoint/2010/main" val="3884773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4D1CC-2E93-40C7-856A-3DD07071DCD2}"/>
              </a:ext>
            </a:extLst>
          </p:cNvPr>
          <p:cNvSpPr>
            <a:spLocks noGrp="1"/>
          </p:cNvSpPr>
          <p:nvPr>
            <p:ph type="ctrTitle"/>
          </p:nvPr>
        </p:nvSpPr>
        <p:spPr/>
        <p:txBody>
          <a:bodyPr>
            <a:normAutofit/>
          </a:bodyPr>
          <a:lstStyle/>
          <a:p>
            <a:r>
              <a:rPr lang="en-US" sz="500" b="1" kern="1200" dirty="0">
                <a:solidFill>
                  <a:schemeClr val="bg2"/>
                </a:solidFill>
                <a:effectLst/>
                <a:latin typeface="Arial Rounded MT Bold" panose="020B0604020202020204" charset="0"/>
                <a:ea typeface="+mj-ea"/>
                <a:cs typeface="+mj-cs"/>
              </a:rPr>
              <a:t>&gt;&gt; Slide 16</a:t>
            </a:r>
            <a:br>
              <a:rPr lang="en-US" sz="2800" b="1" kern="1200" dirty="0">
                <a:solidFill>
                  <a:srgbClr val="333399"/>
                </a:solidFill>
                <a:effectLst/>
                <a:latin typeface="Arial Rounded MT Bold" panose="020B0604020202020204" charset="0"/>
                <a:ea typeface="+mj-ea"/>
                <a:cs typeface="+mj-cs"/>
              </a:rPr>
            </a:br>
            <a:r>
              <a:rPr lang="en-US" b="0" dirty="0">
                <a:solidFill>
                  <a:schemeClr val="tx1"/>
                </a:solidFill>
                <a:latin typeface="+mn-lt"/>
              </a:rPr>
              <a:t>What ways is your SILC coordinating with CILs in your state?</a:t>
            </a:r>
          </a:p>
        </p:txBody>
      </p:sp>
      <p:sp>
        <p:nvSpPr>
          <p:cNvPr id="4" name="Slide Number Placeholder 3">
            <a:extLst>
              <a:ext uri="{FF2B5EF4-FFF2-40B4-BE49-F238E27FC236}">
                <a16:creationId xmlns:a16="http://schemas.microsoft.com/office/drawing/2014/main" id="{89BE18D0-336B-404D-8096-6D95C5502CBA}"/>
              </a:ext>
            </a:extLst>
          </p:cNvPr>
          <p:cNvSpPr>
            <a:spLocks noGrp="1"/>
          </p:cNvSpPr>
          <p:nvPr>
            <p:ph type="sldNum" sz="quarter" idx="12"/>
          </p:nvPr>
        </p:nvSpPr>
        <p:spPr/>
        <p:txBody>
          <a:bodyPr/>
          <a:lstStyle/>
          <a:p>
            <a:fld id="{45AF61AB-B0DD-4F9C-9F8E-E57A609D99F7}" type="slidenum">
              <a:rPr lang="en-US" smtClean="0"/>
              <a:t>16</a:t>
            </a:fld>
            <a:endParaRPr lang="en-US" dirty="0"/>
          </a:p>
        </p:txBody>
      </p:sp>
    </p:spTree>
    <p:extLst>
      <p:ext uri="{BB962C8B-B14F-4D97-AF65-F5344CB8AC3E}">
        <p14:creationId xmlns:p14="http://schemas.microsoft.com/office/powerpoint/2010/main" val="13525293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752600"/>
            <a:ext cx="8674100" cy="914401"/>
          </a:xfrm>
        </p:spPr>
        <p:txBody>
          <a:bodyPr>
            <a:normAutofit/>
          </a:bodyPr>
          <a:lstStyle/>
          <a:p>
            <a:pPr algn="ctr"/>
            <a:r>
              <a:rPr lang="en-US" sz="800" dirty="0">
                <a:solidFill>
                  <a:schemeClr val="bg1">
                    <a:lumMod val="95000"/>
                  </a:schemeClr>
                </a:solidFill>
                <a:latin typeface="+mj-lt"/>
              </a:rPr>
              <a:t>&gt;&gt;Slide 17</a:t>
            </a:r>
            <a:br>
              <a:rPr lang="en-US" sz="5400" dirty="0">
                <a:solidFill>
                  <a:schemeClr val="tx1"/>
                </a:solidFill>
                <a:latin typeface="+mj-lt"/>
              </a:rPr>
            </a:br>
            <a:r>
              <a:rPr lang="en-US" sz="3200" b="1" dirty="0"/>
              <a:t>Questions &amp; Answers</a:t>
            </a:r>
          </a:p>
        </p:txBody>
      </p:sp>
      <p:sp>
        <p:nvSpPr>
          <p:cNvPr id="3" name="Slide Number Placeholder 2">
            <a:extLst>
              <a:ext uri="{FF2B5EF4-FFF2-40B4-BE49-F238E27FC236}">
                <a16:creationId xmlns:a16="http://schemas.microsoft.com/office/drawing/2014/main" id="{B9A20986-AAB5-46DA-A361-3B9EF09D02C0}"/>
              </a:ext>
            </a:extLst>
          </p:cNvPr>
          <p:cNvSpPr>
            <a:spLocks noGrp="1"/>
          </p:cNvSpPr>
          <p:nvPr>
            <p:ph type="sldNum" sz="quarter" idx="12"/>
          </p:nvPr>
        </p:nvSpPr>
        <p:spPr/>
        <p:txBody>
          <a:bodyPr/>
          <a:lstStyle/>
          <a:p>
            <a:fld id="{30D0C793-B1E6-4C0B-9295-A2C7CD38A822}" type="slidenum">
              <a:rPr lang="en-US" smtClean="0"/>
              <a:t>17</a:t>
            </a:fld>
            <a:endParaRPr lang="en-US" dirty="0"/>
          </a:p>
        </p:txBody>
      </p:sp>
    </p:spTree>
    <p:extLst>
      <p:ext uri="{BB962C8B-B14F-4D97-AF65-F5344CB8AC3E}">
        <p14:creationId xmlns:p14="http://schemas.microsoft.com/office/powerpoint/2010/main" val="26065296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2150" y="685799"/>
            <a:ext cx="8985250" cy="914401"/>
          </a:xfrm>
        </p:spPr>
        <p:txBody>
          <a:bodyPr>
            <a:noAutofit/>
          </a:bodyPr>
          <a:lstStyle/>
          <a:p>
            <a:r>
              <a:rPr lang="en-US" sz="600" dirty="0">
                <a:solidFill>
                  <a:schemeClr val="bg1">
                    <a:lumMod val="95000"/>
                  </a:schemeClr>
                </a:solidFill>
              </a:rPr>
              <a:t>&gt;&gt;Slide 18 </a:t>
            </a:r>
            <a:br>
              <a:rPr lang="en-US" dirty="0">
                <a:solidFill>
                  <a:schemeClr val="bg1">
                    <a:lumMod val="95000"/>
                  </a:schemeClr>
                </a:solidFill>
              </a:rPr>
            </a:br>
            <a:r>
              <a:rPr lang="en-US" dirty="0"/>
              <a:t>How do we make sure SILCs are performing their duties and authorities in an equity-based framework?</a:t>
            </a:r>
          </a:p>
        </p:txBody>
      </p:sp>
      <p:sp>
        <p:nvSpPr>
          <p:cNvPr id="4" name="Content Placeholder 3">
            <a:extLst>
              <a:ext uri="{FF2B5EF4-FFF2-40B4-BE49-F238E27FC236}">
                <a16:creationId xmlns:a16="http://schemas.microsoft.com/office/drawing/2014/main" id="{3110C4A5-63AD-436F-92ED-FE56EC05898C}"/>
              </a:ext>
            </a:extLst>
          </p:cNvPr>
          <p:cNvSpPr>
            <a:spLocks noGrp="1"/>
          </p:cNvSpPr>
          <p:nvPr>
            <p:ph idx="1"/>
          </p:nvPr>
        </p:nvSpPr>
        <p:spPr>
          <a:xfrm>
            <a:off x="609600" y="1849438"/>
            <a:ext cx="9178925" cy="5237162"/>
          </a:xfrm>
        </p:spPr>
        <p:txBody>
          <a:bodyPr>
            <a:normAutofit/>
          </a:bodyPr>
          <a:lstStyle/>
          <a:p>
            <a:pPr marL="377190" indent="-377190"/>
            <a:r>
              <a:rPr lang="en-US" dirty="0"/>
              <a:t>Board representation of communities in your state.</a:t>
            </a:r>
          </a:p>
          <a:p>
            <a:pPr marL="377190" indent="-377190"/>
            <a:r>
              <a:rPr lang="en-US" dirty="0"/>
              <a:t>Ensuring policies and procedures do NOT cause biased-based barriers.</a:t>
            </a:r>
          </a:p>
          <a:p>
            <a:pPr marL="377190" indent="-377190"/>
            <a:r>
              <a:rPr lang="en-US" dirty="0"/>
              <a:t>Prioritizing Black, Indigenous, and People of Color (BIPOC) communities in capacity building and contracts.</a:t>
            </a:r>
          </a:p>
        </p:txBody>
      </p:sp>
      <p:sp>
        <p:nvSpPr>
          <p:cNvPr id="5" name="Slide Number Placeholder 4">
            <a:extLst>
              <a:ext uri="{FF2B5EF4-FFF2-40B4-BE49-F238E27FC236}">
                <a16:creationId xmlns:a16="http://schemas.microsoft.com/office/drawing/2014/main" id="{4588A88A-CDEC-4FD4-9501-E5EE51E2E1B5}"/>
              </a:ext>
            </a:extLst>
          </p:cNvPr>
          <p:cNvSpPr>
            <a:spLocks noGrp="1"/>
          </p:cNvSpPr>
          <p:nvPr>
            <p:ph type="sldNum" sz="quarter" idx="12"/>
          </p:nvPr>
        </p:nvSpPr>
        <p:spPr/>
        <p:txBody>
          <a:bodyPr/>
          <a:lstStyle/>
          <a:p>
            <a:fld id="{30D0C793-B1E6-4C0B-9295-A2C7CD38A822}" type="slidenum">
              <a:rPr lang="en-US" smtClean="0"/>
              <a:t>18</a:t>
            </a:fld>
            <a:endParaRPr lang="en-US" dirty="0"/>
          </a:p>
        </p:txBody>
      </p:sp>
    </p:spTree>
    <p:extLst>
      <p:ext uri="{BB962C8B-B14F-4D97-AF65-F5344CB8AC3E}">
        <p14:creationId xmlns:p14="http://schemas.microsoft.com/office/powerpoint/2010/main" val="3895263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4D1CC-2E93-40C7-856A-3DD07071DCD2}"/>
              </a:ext>
            </a:extLst>
          </p:cNvPr>
          <p:cNvSpPr>
            <a:spLocks noGrp="1"/>
          </p:cNvSpPr>
          <p:nvPr>
            <p:ph type="ctrTitle"/>
          </p:nvPr>
        </p:nvSpPr>
        <p:spPr>
          <a:xfrm>
            <a:off x="609600" y="3352800"/>
            <a:ext cx="8756650" cy="1828800"/>
          </a:xfrm>
        </p:spPr>
        <p:txBody>
          <a:bodyPr>
            <a:normAutofit fontScale="90000"/>
          </a:bodyPr>
          <a:lstStyle/>
          <a:p>
            <a:r>
              <a:rPr lang="en-US" sz="500" b="0" kern="1200" dirty="0">
                <a:solidFill>
                  <a:schemeClr val="bg1">
                    <a:lumMod val="95000"/>
                  </a:schemeClr>
                </a:solidFill>
                <a:effectLst/>
                <a:latin typeface="Arial Rounded MT Bold" panose="020B0604020202020204" charset="0"/>
                <a:ea typeface="+mj-ea"/>
                <a:cs typeface="+mj-cs"/>
              </a:rPr>
              <a:t>&gt;&gt; Slide 19</a:t>
            </a:r>
            <a:br>
              <a:rPr lang="en-US" sz="2800" b="0" kern="1200" dirty="0">
                <a:solidFill>
                  <a:schemeClr val="bg1">
                    <a:lumMod val="95000"/>
                  </a:schemeClr>
                </a:solidFill>
                <a:effectLst/>
                <a:latin typeface="Arial Rounded MT Bold" panose="020B0604020202020204" charset="0"/>
                <a:ea typeface="+mj-ea"/>
                <a:cs typeface="+mj-cs"/>
              </a:rPr>
            </a:br>
            <a:r>
              <a:rPr lang="en-US" b="0" dirty="0">
                <a:solidFill>
                  <a:schemeClr val="tx1"/>
                </a:solidFill>
                <a:latin typeface="+mn-lt"/>
              </a:rPr>
              <a:t>What is your SILC doing (internally and externally) to address systemic racism and dismantle oppressive systems in your state? </a:t>
            </a:r>
            <a:br>
              <a:rPr lang="en-US" b="0" dirty="0">
                <a:solidFill>
                  <a:schemeClr val="tx1"/>
                </a:solidFill>
                <a:latin typeface="+mn-lt"/>
              </a:rPr>
            </a:br>
            <a:br>
              <a:rPr lang="en-US" b="0" dirty="0">
                <a:solidFill>
                  <a:schemeClr val="tx1"/>
                </a:solidFill>
                <a:latin typeface="+mn-lt"/>
              </a:rPr>
            </a:br>
            <a:r>
              <a:rPr lang="en-US" b="0" dirty="0">
                <a:solidFill>
                  <a:schemeClr val="tx1"/>
                </a:solidFill>
                <a:latin typeface="+mn-lt"/>
              </a:rPr>
              <a:t>How is your SILC working to hold itself and the CILs within the IL Network accountable to doing this work?</a:t>
            </a:r>
          </a:p>
        </p:txBody>
      </p:sp>
      <p:sp>
        <p:nvSpPr>
          <p:cNvPr id="4" name="Slide Number Placeholder 3">
            <a:extLst>
              <a:ext uri="{FF2B5EF4-FFF2-40B4-BE49-F238E27FC236}">
                <a16:creationId xmlns:a16="http://schemas.microsoft.com/office/drawing/2014/main" id="{89BE18D0-336B-404D-8096-6D95C5502CBA}"/>
              </a:ext>
            </a:extLst>
          </p:cNvPr>
          <p:cNvSpPr>
            <a:spLocks noGrp="1"/>
          </p:cNvSpPr>
          <p:nvPr>
            <p:ph type="sldNum" sz="quarter" idx="12"/>
          </p:nvPr>
        </p:nvSpPr>
        <p:spPr/>
        <p:txBody>
          <a:bodyPr/>
          <a:lstStyle/>
          <a:p>
            <a:fld id="{45AF61AB-B0DD-4F9C-9F8E-E57A609D99F7}" type="slidenum">
              <a:rPr lang="en-US" smtClean="0"/>
              <a:t>19</a:t>
            </a:fld>
            <a:endParaRPr lang="en-US" dirty="0"/>
          </a:p>
        </p:txBody>
      </p:sp>
    </p:spTree>
    <p:extLst>
      <p:ext uri="{BB962C8B-B14F-4D97-AF65-F5344CB8AC3E}">
        <p14:creationId xmlns:p14="http://schemas.microsoft.com/office/powerpoint/2010/main" val="3617509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038600"/>
            <a:ext cx="9144000" cy="1524000"/>
          </a:xfrm>
        </p:spPr>
        <p:txBody>
          <a:bodyPr>
            <a:noAutofit/>
          </a:bodyPr>
          <a:lstStyle/>
          <a:p>
            <a:r>
              <a:rPr lang="en-US" sz="600" b="1" dirty="0">
                <a:solidFill>
                  <a:schemeClr val="bg2"/>
                </a:solidFill>
                <a:latin typeface="Arial Rounded MT Bold" panose="020F0704030504030204" pitchFamily="34" charset="0"/>
              </a:rPr>
              <a:t>&gt;&gt; Slide </a:t>
            </a:r>
            <a:fld id="{8A444053-2964-4726-8391-23A946A74AF7}" type="slidenum">
              <a:rPr lang="en-US" sz="600" b="1">
                <a:solidFill>
                  <a:schemeClr val="bg2"/>
                </a:solidFill>
                <a:latin typeface="Arial Rounded MT Bold" panose="020F0704030504030204" pitchFamily="34" charset="0"/>
              </a:rPr>
              <a:pPr/>
              <a:t>2</a:t>
            </a:fld>
            <a:br>
              <a:rPr lang="en-US" sz="3200" b="1" dirty="0">
                <a:solidFill>
                  <a:schemeClr val="bg1">
                    <a:lumMod val="75000"/>
                  </a:schemeClr>
                </a:solidFill>
                <a:latin typeface="Arial Rounded MT Bold" panose="020F0704030504030204" pitchFamily="34" charset="0"/>
              </a:rPr>
            </a:br>
            <a:r>
              <a:rPr lang="en-US" sz="3200" i="0" dirty="0">
                <a:effectLst/>
                <a:latin typeface="Arial Rounded MT Bold" panose="020F0704030504030204" pitchFamily="34" charset="0"/>
              </a:rPr>
              <a:t>SILC Roles &amp; Responsibilities </a:t>
            </a:r>
            <a:br>
              <a:rPr lang="en-US" sz="3200" i="0" dirty="0">
                <a:effectLst/>
                <a:latin typeface="Arial Rounded MT Bold" panose="020F0704030504030204" pitchFamily="34" charset="0"/>
              </a:rPr>
            </a:br>
            <a:r>
              <a:rPr lang="en-US" sz="3200" i="0" dirty="0">
                <a:effectLst/>
                <a:latin typeface="Arial Rounded MT Bold" panose="020F0704030504030204" pitchFamily="34" charset="0"/>
              </a:rPr>
              <a:t>within the IL Network</a:t>
            </a:r>
            <a:br>
              <a:rPr lang="en-US" sz="3200" dirty="0">
                <a:latin typeface="Arial Rounded MT Bold" panose="020F0704030504030204" pitchFamily="34" charset="0"/>
              </a:rPr>
            </a:br>
            <a:br>
              <a:rPr lang="en-US" sz="3200" b="1" dirty="0">
                <a:latin typeface="Arial Rounded MT Bold" panose="020F0704030504030204" pitchFamily="34" charset="0"/>
              </a:rPr>
            </a:br>
            <a:r>
              <a:rPr lang="en-US" altLang="en-US" sz="2400" i="1" dirty="0">
                <a:latin typeface="Arial Rounded MT Bold" panose="020F0704030504030204" pitchFamily="34" charset="0"/>
                <a:ea typeface="ＭＳ Ｐゴシック" pitchFamily="34" charset="-128"/>
                <a:cs typeface="Arial" charset="0"/>
              </a:rPr>
              <a:t>Presenters:</a:t>
            </a:r>
            <a:br>
              <a:rPr lang="en-US" altLang="en-US" sz="2400" i="1" dirty="0">
                <a:latin typeface="Arial Rounded MT Bold" panose="020F0704030504030204" pitchFamily="34" charset="0"/>
                <a:ea typeface="ＭＳ Ｐゴシック" pitchFamily="34" charset="-128"/>
                <a:cs typeface="Arial" charset="0"/>
              </a:rPr>
            </a:br>
            <a:br>
              <a:rPr lang="en-US" altLang="en-US" sz="2400" i="1" dirty="0">
                <a:latin typeface="Arial Rounded MT Bold" panose="020F0704030504030204" pitchFamily="34" charset="0"/>
                <a:ea typeface="ＭＳ Ｐゴシック" pitchFamily="34" charset="-128"/>
                <a:cs typeface="Arial" charset="0"/>
              </a:rPr>
            </a:br>
            <a:r>
              <a:rPr lang="en-US" altLang="en-US" sz="2400" dirty="0" err="1">
                <a:ea typeface="ＭＳ Ｐゴシック" pitchFamily="34" charset="-128"/>
                <a:cs typeface="Arial" charset="0"/>
              </a:rPr>
              <a:t>FranSha</a:t>
            </a:r>
            <a:r>
              <a:rPr lang="en-US" altLang="en-US" sz="2400" dirty="0">
                <a:ea typeface="ＭＳ Ｐゴシック" pitchFamily="34" charset="-128"/>
                <a:cs typeface="Arial" charset="0"/>
              </a:rPr>
              <a:t>’ Anderson </a:t>
            </a:r>
            <a:br>
              <a:rPr lang="en-US" altLang="en-US" sz="2400" dirty="0">
                <a:ea typeface="ＭＳ Ｐゴシック" pitchFamily="34" charset="-128"/>
                <a:cs typeface="Arial" charset="0"/>
              </a:rPr>
            </a:br>
            <a:r>
              <a:rPr lang="en-US" altLang="en-US" sz="2400" dirty="0">
                <a:latin typeface="Arial Rounded MT Bold" panose="020F0704030504030204" pitchFamily="34" charset="0"/>
                <a:ea typeface="ＭＳ Ｐゴシック" pitchFamily="34" charset="-128"/>
                <a:cs typeface="Arial" charset="0"/>
              </a:rPr>
              <a:t>Kathy Cooper</a:t>
            </a:r>
            <a:br>
              <a:rPr lang="en-US" altLang="en-US" sz="2400" i="1" dirty="0">
                <a:latin typeface="Arial Rounded MT Bold" panose="020F0704030504030204" pitchFamily="34" charset="0"/>
                <a:ea typeface="ＭＳ Ｐゴシック" pitchFamily="34" charset="-128"/>
                <a:cs typeface="Arial" charset="0"/>
              </a:rPr>
            </a:br>
            <a:r>
              <a:rPr lang="en-US" altLang="en-US" sz="2400" dirty="0">
                <a:ea typeface="ＭＳ Ｐゴシック" pitchFamily="34" charset="-128"/>
                <a:cs typeface="Arial" charset="0"/>
              </a:rPr>
              <a:t>Amber O’Haver</a:t>
            </a:r>
            <a:br>
              <a:rPr lang="en-US" altLang="en-US" sz="2400" dirty="0">
                <a:ea typeface="ＭＳ Ｐゴシック" pitchFamily="34" charset="-128"/>
                <a:cs typeface="Arial" charset="0"/>
              </a:rPr>
            </a:br>
            <a:br>
              <a:rPr lang="en-US" altLang="en-US" sz="2400" b="1" dirty="0">
                <a:latin typeface="Arial Rounded MT Bold" panose="020F0704030504030204" pitchFamily="34" charset="0"/>
                <a:ea typeface="ＭＳ Ｐゴシック" pitchFamily="34" charset="-128"/>
                <a:cs typeface="Arial" charset="0"/>
              </a:rPr>
            </a:br>
            <a:r>
              <a:rPr lang="en-US" altLang="en-US" sz="2400" b="1" dirty="0">
                <a:latin typeface="Arial Rounded MT Bold" panose="020F0704030504030204" pitchFamily="34" charset="0"/>
                <a:ea typeface="ＭＳ Ｐゴシック" pitchFamily="34" charset="-128"/>
                <a:cs typeface="Arial" charset="0"/>
              </a:rPr>
              <a:t>August 25</a:t>
            </a:r>
            <a:r>
              <a:rPr lang="en-US" altLang="en-US" sz="2400" dirty="0">
                <a:latin typeface="Arial Rounded MT Bold" panose="020F0704030504030204" pitchFamily="34" charset="0"/>
                <a:ea typeface="ＭＳ Ｐゴシック" pitchFamily="34" charset="-128"/>
                <a:cs typeface="Arial" charset="0"/>
              </a:rPr>
              <a:t>, 2021</a:t>
            </a:r>
            <a:endParaRPr lang="en-US" sz="3200" b="1" dirty="0">
              <a:latin typeface="Arial Rounded MT Bold" panose="020F0704030504030204" pitchFamily="34" charset="0"/>
            </a:endParaRPr>
          </a:p>
        </p:txBody>
      </p:sp>
      <p:sp>
        <p:nvSpPr>
          <p:cNvPr id="3" name="Slide Number Placeholder 2"/>
          <p:cNvSpPr>
            <a:spLocks noGrp="1"/>
          </p:cNvSpPr>
          <p:nvPr>
            <p:ph type="sldNum" sz="quarter" idx="12"/>
          </p:nvPr>
        </p:nvSpPr>
        <p:spPr/>
        <p:txBody>
          <a:bodyPr/>
          <a:lstStyle/>
          <a:p>
            <a:fld id="{6153527D-BED1-478D-AC23-D9BDE0E418EC}" type="slidenum">
              <a:rPr lang="en-US" smtClean="0"/>
              <a:t>2</a:t>
            </a:fld>
            <a:endParaRPr lang="en-US" dirty="0"/>
          </a:p>
        </p:txBody>
      </p:sp>
    </p:spTree>
    <p:extLst>
      <p:ext uri="{BB962C8B-B14F-4D97-AF65-F5344CB8AC3E}">
        <p14:creationId xmlns:p14="http://schemas.microsoft.com/office/powerpoint/2010/main" val="4538314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 b="1" dirty="0">
                <a:solidFill>
                  <a:schemeClr val="bg1">
                    <a:lumMod val="85000"/>
                  </a:schemeClr>
                </a:solidFill>
                <a:latin typeface="Arial Rounded MT Bold" panose="020F0704030504030204" pitchFamily="34" charset="0"/>
              </a:rPr>
              <a:t>&gt;&gt; Slide </a:t>
            </a:r>
            <a:fld id="{8A444053-2964-4726-8391-23A946A74AF7}" type="slidenum">
              <a:rPr lang="en-US" sz="600" b="1">
                <a:solidFill>
                  <a:schemeClr val="bg1">
                    <a:lumMod val="85000"/>
                  </a:schemeClr>
                </a:solidFill>
                <a:latin typeface="Arial Rounded MT Bold" panose="020F0704030504030204" pitchFamily="34" charset="0"/>
              </a:rPr>
              <a:pPr/>
              <a:t>20</a:t>
            </a:fld>
            <a:br>
              <a:rPr lang="en-US" sz="2800" b="1" dirty="0">
                <a:solidFill>
                  <a:srgbClr val="333399"/>
                </a:solidFill>
                <a:latin typeface="Arial Rounded MT Bold" panose="020F0704030504030204" pitchFamily="34" charset="0"/>
              </a:rPr>
            </a:br>
            <a:r>
              <a:rPr lang="en-US" sz="2800" b="1" dirty="0">
                <a:solidFill>
                  <a:srgbClr val="333399"/>
                </a:solidFill>
                <a:latin typeface="Arial Rounded MT Bold" panose="020F0704030504030204" pitchFamily="34" charset="0"/>
              </a:rPr>
              <a:t>Additional Questions or Concerns for </a:t>
            </a:r>
            <a:r>
              <a:rPr lang="en-US" dirty="0">
                <a:latin typeface="Arial Rounded MT Bold" panose="020F0704030504030204" pitchFamily="34" charset="0"/>
              </a:rPr>
              <a:t>NASILC…</a:t>
            </a:r>
            <a:endParaRPr lang="en-US" sz="2800" b="1" dirty="0">
              <a:solidFill>
                <a:srgbClr val="333399"/>
              </a:solidFill>
              <a:latin typeface="Arial Rounded MT Bold" panose="020F0704030504030204" pitchFamily="34" charset="0"/>
            </a:endParaRPr>
          </a:p>
        </p:txBody>
      </p:sp>
      <p:sp>
        <p:nvSpPr>
          <p:cNvPr id="3" name="Subtitle 2"/>
          <p:cNvSpPr>
            <a:spLocks noGrp="1"/>
          </p:cNvSpPr>
          <p:nvPr>
            <p:ph idx="1"/>
          </p:nvPr>
        </p:nvSpPr>
        <p:spPr>
          <a:xfrm>
            <a:off x="692150" y="1295401"/>
            <a:ext cx="8147050" cy="5562599"/>
          </a:xfrm>
        </p:spPr>
        <p:txBody>
          <a:bodyPr>
            <a:normAutofit/>
          </a:bodyPr>
          <a:lstStyle/>
          <a:p>
            <a:pPr>
              <a:buNone/>
            </a:pPr>
            <a:endParaRPr lang="en-US" dirty="0"/>
          </a:p>
          <a:p>
            <a:pPr algn="ctr">
              <a:buNone/>
            </a:pPr>
            <a:r>
              <a:rPr lang="en-US" dirty="0"/>
              <a:t>Please feel free to reach out to NASILC at any time with questions, issues and/or concerns you have regarding your SILC. </a:t>
            </a:r>
          </a:p>
          <a:p>
            <a:pPr>
              <a:buNone/>
            </a:pPr>
            <a:endParaRPr lang="en-US" dirty="0"/>
          </a:p>
          <a:p>
            <a:pPr algn="ctr">
              <a:buNone/>
            </a:pPr>
            <a:r>
              <a:rPr lang="en-US" dirty="0"/>
              <a:t>Contact the NASILC Chair, Kathy Cooper, at:</a:t>
            </a:r>
          </a:p>
          <a:p>
            <a:pPr algn="ctr">
              <a:buNone/>
            </a:pPr>
            <a:r>
              <a:rPr lang="en-US" dirty="0">
                <a:hlinkClick r:id="rId3"/>
              </a:rPr>
              <a:t>kathy.cooper@silck.org</a:t>
            </a:r>
            <a:endParaRPr lang="en-US" dirty="0"/>
          </a:p>
        </p:txBody>
      </p:sp>
      <p:sp>
        <p:nvSpPr>
          <p:cNvPr id="4" name="Slide Number Placeholder 3"/>
          <p:cNvSpPr>
            <a:spLocks noGrp="1"/>
          </p:cNvSpPr>
          <p:nvPr>
            <p:ph type="sldNum" sz="quarter" idx="12"/>
          </p:nvPr>
        </p:nvSpPr>
        <p:spPr/>
        <p:txBody>
          <a:bodyPr/>
          <a:lstStyle/>
          <a:p>
            <a:fld id="{6153527D-BED1-478D-AC23-D9BDE0E418EC}" type="slidenum">
              <a:rPr lang="en-US" smtClean="0"/>
              <a:t>20</a:t>
            </a:fld>
            <a:endParaRPr lang="en-US" dirty="0"/>
          </a:p>
        </p:txBody>
      </p:sp>
    </p:spTree>
    <p:extLst>
      <p:ext uri="{BB962C8B-B14F-4D97-AF65-F5344CB8AC3E}">
        <p14:creationId xmlns:p14="http://schemas.microsoft.com/office/powerpoint/2010/main" val="39936279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 b="1" dirty="0">
                <a:solidFill>
                  <a:schemeClr val="bg1">
                    <a:lumMod val="85000"/>
                  </a:schemeClr>
                </a:solidFill>
                <a:latin typeface="Arial Rounded MT Bold" panose="020F0704030504030204" pitchFamily="34" charset="0"/>
              </a:rPr>
              <a:t>&gt;&gt; Slide </a:t>
            </a:r>
            <a:fld id="{8A444053-2964-4726-8391-23A946A74AF7}" type="slidenum">
              <a:rPr lang="en-US" sz="600" b="1">
                <a:solidFill>
                  <a:schemeClr val="bg1">
                    <a:lumMod val="85000"/>
                  </a:schemeClr>
                </a:solidFill>
                <a:latin typeface="Arial Rounded MT Bold" panose="020F0704030504030204" pitchFamily="34" charset="0"/>
              </a:rPr>
              <a:pPr/>
              <a:t>21</a:t>
            </a:fld>
            <a:br>
              <a:rPr lang="en-US" sz="2800" b="1" dirty="0">
                <a:solidFill>
                  <a:srgbClr val="333399"/>
                </a:solidFill>
                <a:latin typeface="Arial Rounded MT Bold" panose="020F0704030504030204" pitchFamily="34" charset="0"/>
              </a:rPr>
            </a:br>
            <a:r>
              <a:rPr lang="en-US" dirty="0"/>
              <a:t>Final Questions and Evaluation Survey</a:t>
            </a:r>
            <a:endParaRPr lang="en-US" sz="2800" b="1" dirty="0">
              <a:solidFill>
                <a:srgbClr val="333399"/>
              </a:solidFill>
              <a:latin typeface="Arial Rounded MT Bold" panose="020F0704030504030204" pitchFamily="34" charset="0"/>
            </a:endParaRPr>
          </a:p>
        </p:txBody>
      </p:sp>
      <p:sp>
        <p:nvSpPr>
          <p:cNvPr id="3" name="Subtitle 2"/>
          <p:cNvSpPr>
            <a:spLocks noGrp="1"/>
          </p:cNvSpPr>
          <p:nvPr>
            <p:ph idx="1"/>
          </p:nvPr>
        </p:nvSpPr>
        <p:spPr>
          <a:xfrm>
            <a:off x="692150" y="1295401"/>
            <a:ext cx="8147050" cy="5562599"/>
          </a:xfrm>
        </p:spPr>
        <p:txBody>
          <a:bodyPr>
            <a:normAutofit/>
          </a:bodyPr>
          <a:lstStyle/>
          <a:p>
            <a:pPr>
              <a:buNone/>
            </a:pPr>
            <a:r>
              <a:rPr lang="en-US" dirty="0"/>
              <a:t>Any final questions?</a:t>
            </a:r>
          </a:p>
          <a:p>
            <a:pPr>
              <a:buNone/>
            </a:pPr>
            <a:endParaRPr lang="en-US" sz="2000" dirty="0"/>
          </a:p>
          <a:p>
            <a:pPr>
              <a:buNone/>
            </a:pPr>
            <a:r>
              <a:rPr lang="en-US" dirty="0"/>
              <a:t>	Directly following </a:t>
            </a:r>
            <a:r>
              <a:rPr lang="en-US" dirty="0">
                <a:solidFill>
                  <a:schemeClr val="dk1"/>
                </a:solidFill>
                <a:ea typeface="Tahoma"/>
                <a:cs typeface="Tahoma"/>
                <a:sym typeface="Tahoma"/>
              </a:rPr>
              <a:t>the webinar, you will see a short evaluation survey to complete on your screen. We appreciate your feedback!</a:t>
            </a:r>
          </a:p>
          <a:p>
            <a:pPr>
              <a:buNone/>
            </a:pPr>
            <a:r>
              <a:rPr lang="en-US" dirty="0">
                <a:solidFill>
                  <a:schemeClr val="dk1"/>
                </a:solidFill>
                <a:ea typeface="Tahoma"/>
                <a:cs typeface="Tahoma"/>
                <a:sym typeface="Tahoma"/>
                <a:hlinkClick r:id="rId3"/>
              </a:rPr>
              <a:t>https</a:t>
            </a:r>
            <a:r>
              <a:rPr lang="en-US">
                <a:solidFill>
                  <a:schemeClr val="dk1"/>
                </a:solidFill>
                <a:ea typeface="Tahoma"/>
                <a:cs typeface="Tahoma"/>
                <a:sym typeface="Tahoma"/>
                <a:hlinkClick r:id="rId3"/>
              </a:rPr>
              <a:t>://uthtmc.az1.qualtrics.com/jfe/form/SV_6ygfVC1pyYZNtnU</a:t>
            </a:r>
            <a:endParaRPr lang="en-US" dirty="0"/>
          </a:p>
        </p:txBody>
      </p:sp>
      <p:sp>
        <p:nvSpPr>
          <p:cNvPr id="4" name="Slide Number Placeholder 3"/>
          <p:cNvSpPr>
            <a:spLocks noGrp="1"/>
          </p:cNvSpPr>
          <p:nvPr>
            <p:ph type="sldNum" sz="quarter" idx="12"/>
          </p:nvPr>
        </p:nvSpPr>
        <p:spPr/>
        <p:txBody>
          <a:bodyPr/>
          <a:lstStyle/>
          <a:p>
            <a:fld id="{6153527D-BED1-478D-AC23-D9BDE0E418EC}" type="slidenum">
              <a:rPr lang="en-US" smtClean="0"/>
              <a:t>21</a:t>
            </a:fld>
            <a:endParaRPr lang="en-US" dirty="0"/>
          </a:p>
        </p:txBody>
      </p:sp>
    </p:spTree>
    <p:extLst>
      <p:ext uri="{BB962C8B-B14F-4D97-AF65-F5344CB8AC3E}">
        <p14:creationId xmlns:p14="http://schemas.microsoft.com/office/powerpoint/2010/main" val="12686358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 dirty="0">
                <a:solidFill>
                  <a:schemeClr val="bg2"/>
                </a:solidFill>
                <a:latin typeface="Arial Rounded MT Bold" panose="020F0704030504030204" pitchFamily="34" charset="0"/>
              </a:rPr>
              <a:t>&gt;&gt; Slide </a:t>
            </a:r>
            <a:fld id="{8A444053-2964-4726-8391-23A946A74AF7}" type="slidenum">
              <a:rPr lang="en-US" sz="600">
                <a:solidFill>
                  <a:schemeClr val="bg2"/>
                </a:solidFill>
                <a:latin typeface="Arial Rounded MT Bold" panose="020F0704030504030204" pitchFamily="34" charset="0"/>
              </a:rPr>
              <a:pPr/>
              <a:t>22</a:t>
            </a:fld>
            <a:br>
              <a:rPr lang="en-US" dirty="0">
                <a:latin typeface="Arial Rounded MT Bold" panose="020F0704030504030204" pitchFamily="34" charset="0"/>
              </a:rPr>
            </a:br>
            <a:r>
              <a:rPr lang="en-US" dirty="0">
                <a:ea typeface="Arial"/>
                <a:cs typeface="Arial"/>
                <a:sym typeface="Arial"/>
              </a:rPr>
              <a:t>IL-NET Attribution</a:t>
            </a:r>
            <a:endParaRPr lang="en-US" sz="2800" b="1" dirty="0">
              <a:latin typeface="Arial Rounded MT Bold" panose="020F0704030504030204" pitchFamily="34" charset="0"/>
            </a:endParaRPr>
          </a:p>
        </p:txBody>
      </p:sp>
      <p:sp>
        <p:nvSpPr>
          <p:cNvPr id="3" name="Subtitle 2"/>
          <p:cNvSpPr>
            <a:spLocks noGrp="1"/>
          </p:cNvSpPr>
          <p:nvPr>
            <p:ph idx="1"/>
          </p:nvPr>
        </p:nvSpPr>
        <p:spPr>
          <a:xfrm>
            <a:off x="609600" y="1295400"/>
            <a:ext cx="9144000" cy="5486399"/>
          </a:xfrm>
        </p:spPr>
        <p:txBody>
          <a:bodyPr>
            <a:noAutofit/>
          </a:bodyPr>
          <a:lstStyle/>
          <a:p>
            <a:pPr marL="0" indent="0" fontAlgn="base">
              <a:lnSpc>
                <a:spcPct val="100000"/>
              </a:lnSpc>
              <a:buNone/>
            </a:pPr>
            <a:r>
              <a:rPr lang="en-US" sz="2400" dirty="0"/>
              <a:t>The IL-NET is supported by grant numbers 90ILTA0001 and 90ISTA0001 from the U.S. Administration for Community Living, Department of Health and Human Services, Washington, D.C. 20201. Grantees undertaking projects under government sponsorship are encouraged to express freely their findings and conclusions. Points of view or opinions do not, therefore, necessarily represent official Administration for Community Living policy.</a:t>
            </a:r>
          </a:p>
        </p:txBody>
      </p:sp>
      <p:sp>
        <p:nvSpPr>
          <p:cNvPr id="4" name="Slide Number Placeholder 3"/>
          <p:cNvSpPr>
            <a:spLocks noGrp="1"/>
          </p:cNvSpPr>
          <p:nvPr>
            <p:ph type="sldNum" sz="quarter" idx="12"/>
          </p:nvPr>
        </p:nvSpPr>
        <p:spPr/>
        <p:txBody>
          <a:bodyPr/>
          <a:lstStyle/>
          <a:p>
            <a:fld id="{6153527D-BED1-478D-AC23-D9BDE0E418EC}" type="slidenum">
              <a:rPr lang="en-US" smtClean="0"/>
              <a:t>22</a:t>
            </a:fld>
            <a:endParaRPr lang="en-US" dirty="0"/>
          </a:p>
        </p:txBody>
      </p:sp>
    </p:spTree>
    <p:extLst>
      <p:ext uri="{BB962C8B-B14F-4D97-AF65-F5344CB8AC3E}">
        <p14:creationId xmlns:p14="http://schemas.microsoft.com/office/powerpoint/2010/main" val="904287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28E85-00AA-4C84-A467-0FD04FDB6C6D}"/>
              </a:ext>
            </a:extLst>
          </p:cNvPr>
          <p:cNvSpPr>
            <a:spLocks noGrp="1"/>
          </p:cNvSpPr>
          <p:nvPr>
            <p:ph type="title"/>
          </p:nvPr>
        </p:nvSpPr>
        <p:spPr/>
        <p:txBody>
          <a:bodyPr/>
          <a:lstStyle/>
          <a:p>
            <a:r>
              <a:rPr lang="en-US" sz="500" b="1" kern="1200" dirty="0">
                <a:solidFill>
                  <a:schemeClr val="bg2"/>
                </a:solidFill>
                <a:effectLst/>
                <a:latin typeface="Arial Rounded MT Bold" panose="020B0604020202020204" charset="0"/>
                <a:ea typeface="+mj-ea"/>
                <a:cs typeface="+mj-cs"/>
              </a:rPr>
              <a:t>&gt;&gt; Slide 3</a:t>
            </a:r>
            <a:br>
              <a:rPr lang="en-US" sz="2800" b="1" kern="1200" dirty="0">
                <a:solidFill>
                  <a:srgbClr val="333399"/>
                </a:solidFill>
                <a:effectLst/>
                <a:latin typeface="Arial Rounded MT Bold" panose="020B0604020202020204" charset="0"/>
                <a:ea typeface="+mj-ea"/>
                <a:cs typeface="+mj-cs"/>
              </a:rPr>
            </a:br>
            <a:r>
              <a:rPr lang="en-US" dirty="0"/>
              <a:t>What You Will Learn</a:t>
            </a:r>
          </a:p>
        </p:txBody>
      </p:sp>
      <p:sp>
        <p:nvSpPr>
          <p:cNvPr id="3" name="Content Placeholder 2">
            <a:extLst>
              <a:ext uri="{FF2B5EF4-FFF2-40B4-BE49-F238E27FC236}">
                <a16:creationId xmlns:a16="http://schemas.microsoft.com/office/drawing/2014/main" id="{4EA25154-7EEA-4B94-BE71-6D7A1A010AC2}"/>
              </a:ext>
            </a:extLst>
          </p:cNvPr>
          <p:cNvSpPr>
            <a:spLocks noGrp="1"/>
          </p:cNvSpPr>
          <p:nvPr>
            <p:ph idx="1"/>
          </p:nvPr>
        </p:nvSpPr>
        <p:spPr/>
        <p:txBody>
          <a:bodyPr/>
          <a:lstStyle/>
          <a:p>
            <a:pPr lvl="0"/>
            <a:r>
              <a:rPr lang="en-US" dirty="0"/>
              <a:t>The regulatory requirements regarding SILC duties and responsibilities.</a:t>
            </a:r>
          </a:p>
          <a:p>
            <a:pPr lvl="0"/>
            <a:r>
              <a:rPr lang="en-US" dirty="0"/>
              <a:t>Strategies for aligning activities with authorities.</a:t>
            </a:r>
          </a:p>
          <a:p>
            <a:pPr lvl="0"/>
            <a:r>
              <a:rPr lang="en-US" dirty="0"/>
              <a:t>Identifying strategies for SILCs in performing their duties and authorities in an equity-based framework.</a:t>
            </a:r>
          </a:p>
          <a:p>
            <a:pPr lvl="0"/>
            <a:endParaRPr lang="en-US" dirty="0"/>
          </a:p>
          <a:p>
            <a:pPr marL="0" indent="0">
              <a:buNone/>
            </a:pPr>
            <a:r>
              <a:rPr lang="en-US" dirty="0"/>
              <a:t>The panelists will be sharing their own experiences and what they know from other states related to these issues and practices.</a:t>
            </a:r>
          </a:p>
        </p:txBody>
      </p:sp>
      <p:sp>
        <p:nvSpPr>
          <p:cNvPr id="4" name="Slide Number Placeholder 3">
            <a:extLst>
              <a:ext uri="{FF2B5EF4-FFF2-40B4-BE49-F238E27FC236}">
                <a16:creationId xmlns:a16="http://schemas.microsoft.com/office/drawing/2014/main" id="{6D3AA62A-9565-4E98-BC4B-105BD82D6900}"/>
              </a:ext>
            </a:extLst>
          </p:cNvPr>
          <p:cNvSpPr>
            <a:spLocks noGrp="1"/>
          </p:cNvSpPr>
          <p:nvPr>
            <p:ph type="sldNum" sz="quarter" idx="12"/>
          </p:nvPr>
        </p:nvSpPr>
        <p:spPr/>
        <p:txBody>
          <a:bodyPr/>
          <a:lstStyle/>
          <a:p>
            <a:fld id="{45AF61AB-B0DD-4F9C-9F8E-E57A609D99F7}" type="slidenum">
              <a:rPr lang="en-US" smtClean="0"/>
              <a:t>3</a:t>
            </a:fld>
            <a:endParaRPr lang="en-US" dirty="0"/>
          </a:p>
        </p:txBody>
      </p:sp>
    </p:spTree>
    <p:extLst>
      <p:ext uri="{BB962C8B-B14F-4D97-AF65-F5344CB8AC3E}">
        <p14:creationId xmlns:p14="http://schemas.microsoft.com/office/powerpoint/2010/main" val="649545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60" dirty="0">
                <a:solidFill>
                  <a:schemeClr val="bg1">
                    <a:lumMod val="95000"/>
                  </a:schemeClr>
                </a:solidFill>
              </a:rPr>
              <a:t>&gt;&gt;Slide 4 </a:t>
            </a:r>
            <a:r>
              <a:rPr lang="en-US" sz="660" dirty="0">
                <a:solidFill>
                  <a:srgbClr val="0000FF"/>
                </a:solidFill>
              </a:rPr>
              <a:t>  </a:t>
            </a:r>
            <a:br>
              <a:rPr lang="en-US" sz="660" dirty="0">
                <a:solidFill>
                  <a:srgbClr val="0000FF"/>
                </a:solidFill>
              </a:rPr>
            </a:br>
            <a:r>
              <a:rPr lang="en-US" b="1" dirty="0"/>
              <a:t>Duties of the SILC – IL Regulation 1329.15   </a:t>
            </a:r>
            <a:endParaRPr lang="en-US" dirty="0"/>
          </a:p>
        </p:txBody>
      </p:sp>
      <p:sp>
        <p:nvSpPr>
          <p:cNvPr id="3" name="Content Placeholder 2"/>
          <p:cNvSpPr>
            <a:spLocks noGrp="1"/>
          </p:cNvSpPr>
          <p:nvPr>
            <p:ph idx="1"/>
          </p:nvPr>
        </p:nvSpPr>
        <p:spPr/>
        <p:txBody>
          <a:bodyPr>
            <a:normAutofit/>
          </a:bodyPr>
          <a:lstStyle/>
          <a:p>
            <a:pPr marL="0" indent="0">
              <a:buNone/>
            </a:pPr>
            <a:r>
              <a:rPr lang="en-US" dirty="0"/>
              <a:t>(a) The duties of the SILC are those set forth in section 705(c), (d), and (e) of the Act.</a:t>
            </a:r>
          </a:p>
          <a:p>
            <a:pPr marL="565785" indent="-565785">
              <a:buAutoNum type="arabicParenBoth"/>
            </a:pPr>
            <a:r>
              <a:rPr lang="en-US" dirty="0"/>
              <a:t>The SILC shall develop the SPIL in accordance with</a:t>
            </a:r>
          </a:p>
          <a:p>
            <a:pPr marL="0" indent="0">
              <a:buNone/>
            </a:pPr>
            <a:r>
              <a:rPr lang="en-US" dirty="0"/>
              <a:t>guidelines developed by the Administrator;</a:t>
            </a:r>
          </a:p>
          <a:p>
            <a:pPr marL="0" indent="0">
              <a:buNone/>
            </a:pPr>
            <a:r>
              <a:rPr lang="en-US" dirty="0"/>
              <a:t>(2) The SILC shall monitor, review and evaluate the implementation of the SPIL on a regular basis as determined by the SILC and set forth in the SPIL;</a:t>
            </a:r>
          </a:p>
        </p:txBody>
      </p:sp>
      <p:sp>
        <p:nvSpPr>
          <p:cNvPr id="4" name="Slide Number Placeholder 3">
            <a:extLst>
              <a:ext uri="{FF2B5EF4-FFF2-40B4-BE49-F238E27FC236}">
                <a16:creationId xmlns:a16="http://schemas.microsoft.com/office/drawing/2014/main" id="{F5872EE4-7C8B-41D0-BCD2-A87607A8A1AD}"/>
              </a:ext>
            </a:extLst>
          </p:cNvPr>
          <p:cNvSpPr>
            <a:spLocks noGrp="1"/>
          </p:cNvSpPr>
          <p:nvPr>
            <p:ph type="sldNum" sz="quarter" idx="12"/>
          </p:nvPr>
        </p:nvSpPr>
        <p:spPr/>
        <p:txBody>
          <a:bodyPr/>
          <a:lstStyle/>
          <a:p>
            <a:fld id="{30D0C793-B1E6-4C0B-9295-A2C7CD38A822}" type="slidenum">
              <a:rPr lang="en-US" smtClean="0"/>
              <a:t>4</a:t>
            </a:fld>
            <a:endParaRPr lang="en-US" dirty="0"/>
          </a:p>
        </p:txBody>
      </p:sp>
    </p:spTree>
    <p:extLst>
      <p:ext uri="{BB962C8B-B14F-4D97-AF65-F5344CB8AC3E}">
        <p14:creationId xmlns:p14="http://schemas.microsoft.com/office/powerpoint/2010/main" val="3539517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 dirty="0">
                <a:solidFill>
                  <a:schemeClr val="bg1">
                    <a:lumMod val="95000"/>
                  </a:schemeClr>
                </a:solidFill>
                <a:latin typeface="+mj-lt"/>
              </a:rPr>
              <a:t>&gt;&gt;Slide 5</a:t>
            </a:r>
            <a:br>
              <a:rPr lang="en-US" sz="4840" dirty="0">
                <a:solidFill>
                  <a:schemeClr val="tx1"/>
                </a:solidFill>
                <a:latin typeface="+mj-lt"/>
              </a:rPr>
            </a:br>
            <a:r>
              <a:rPr lang="en-US" b="1" dirty="0"/>
              <a:t>Duties of the SILC, </a:t>
            </a:r>
            <a:r>
              <a:rPr lang="en-US" sz="2400" b="0" dirty="0"/>
              <a:t>cont’d.</a:t>
            </a:r>
            <a:endParaRPr lang="en-US" b="0" dirty="0"/>
          </a:p>
        </p:txBody>
      </p:sp>
      <p:sp>
        <p:nvSpPr>
          <p:cNvPr id="3" name="Subtitle 2"/>
          <p:cNvSpPr>
            <a:spLocks noGrp="1"/>
          </p:cNvSpPr>
          <p:nvPr>
            <p:ph idx="1"/>
          </p:nvPr>
        </p:nvSpPr>
        <p:spPr>
          <a:xfrm>
            <a:off x="692150" y="1447800"/>
            <a:ext cx="8985250" cy="5237162"/>
          </a:xfrm>
        </p:spPr>
        <p:txBody>
          <a:bodyPr>
            <a:noAutofit/>
          </a:bodyPr>
          <a:lstStyle/>
          <a:p>
            <a:pPr marL="0" indent="0" algn="l">
              <a:buNone/>
            </a:pPr>
            <a:r>
              <a:rPr lang="en-US" dirty="0"/>
              <a:t>(3) The SILC shall meet regularly, and ensure that such meetings are open to the public and sufficient advance notice of such meetings is provided;</a:t>
            </a:r>
          </a:p>
          <a:p>
            <a:pPr marL="0" indent="0" algn="l">
              <a:buNone/>
            </a:pPr>
            <a:r>
              <a:rPr lang="en-US" dirty="0"/>
              <a:t>(4) The SILC shall submit to the Administrator such periodic reports as the Administrator may reasonably request, and keep such records, and afford such access to such records, as the Administrator finds necessary to verify the information in such reports; and</a:t>
            </a:r>
          </a:p>
          <a:p>
            <a:pPr marL="0" indent="0" algn="l">
              <a:buNone/>
            </a:pPr>
            <a:r>
              <a:rPr lang="en-US" dirty="0"/>
              <a:t>(5) The SILC shall, as appropriate, coordinate activities with other entities in the State that provide services similar to or complementary to independent living services, such as entities that facilitate the provision of or provide long-term community-based services and supports.</a:t>
            </a:r>
          </a:p>
        </p:txBody>
      </p:sp>
      <p:sp>
        <p:nvSpPr>
          <p:cNvPr id="4" name="Slide Number Placeholder 3">
            <a:extLst>
              <a:ext uri="{FF2B5EF4-FFF2-40B4-BE49-F238E27FC236}">
                <a16:creationId xmlns:a16="http://schemas.microsoft.com/office/drawing/2014/main" id="{A931A13C-2DEB-40F6-84B3-47E8E831C198}"/>
              </a:ext>
            </a:extLst>
          </p:cNvPr>
          <p:cNvSpPr>
            <a:spLocks noGrp="1"/>
          </p:cNvSpPr>
          <p:nvPr>
            <p:ph type="sldNum" sz="quarter" idx="12"/>
          </p:nvPr>
        </p:nvSpPr>
        <p:spPr/>
        <p:txBody>
          <a:bodyPr/>
          <a:lstStyle/>
          <a:p>
            <a:fld id="{30D0C793-B1E6-4C0B-9295-A2C7CD38A822}" type="slidenum">
              <a:rPr lang="en-US" smtClean="0"/>
              <a:t>5</a:t>
            </a:fld>
            <a:endParaRPr lang="en-US" dirty="0"/>
          </a:p>
        </p:txBody>
      </p:sp>
    </p:spTree>
    <p:extLst>
      <p:ext uri="{BB962C8B-B14F-4D97-AF65-F5344CB8AC3E}">
        <p14:creationId xmlns:p14="http://schemas.microsoft.com/office/powerpoint/2010/main" val="3318868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880" dirty="0">
                <a:solidFill>
                  <a:schemeClr val="bg1">
                    <a:lumMod val="95000"/>
                  </a:schemeClr>
                </a:solidFill>
                <a:ea typeface="Arial Unicode MS" panose="020B0604020202020204" pitchFamily="34" charset="-128"/>
                <a:cs typeface="Arial Unicode MS" panose="020B0604020202020204" pitchFamily="34" charset="-128"/>
              </a:rPr>
              <a:t>&gt;&gt;Slide 6</a:t>
            </a:r>
            <a:br>
              <a:rPr lang="en-US" sz="880" dirty="0">
                <a:solidFill>
                  <a:srgbClr val="0000FF"/>
                </a:solidFill>
                <a:ea typeface="Arial Unicode MS" panose="020B0604020202020204" pitchFamily="34" charset="-128"/>
                <a:cs typeface="Arial Unicode MS" panose="020B0604020202020204" pitchFamily="34" charset="-128"/>
              </a:rPr>
            </a:br>
            <a:r>
              <a:rPr lang="en-US" b="1" dirty="0"/>
              <a:t>Duties of the SILC, </a:t>
            </a:r>
            <a:r>
              <a:rPr lang="en-US" sz="2400" b="0" dirty="0"/>
              <a:t>cont’d. 2</a:t>
            </a:r>
          </a:p>
        </p:txBody>
      </p:sp>
      <p:sp>
        <p:nvSpPr>
          <p:cNvPr id="3" name="Subtitle 2"/>
          <p:cNvSpPr>
            <a:spLocks noGrp="1"/>
          </p:cNvSpPr>
          <p:nvPr>
            <p:ph idx="1"/>
          </p:nvPr>
        </p:nvSpPr>
        <p:spPr/>
        <p:txBody>
          <a:bodyPr>
            <a:noAutofit/>
          </a:bodyPr>
          <a:lstStyle/>
          <a:p>
            <a:pPr marL="0" indent="0" algn="l">
              <a:buNone/>
            </a:pPr>
            <a:r>
              <a:rPr lang="en-US" dirty="0"/>
              <a:t>(b) In carrying out the duties under this section, the SILC may provide contact information for the nearest appropriate CIL. Sharing of such information shall not constitute the direct provision of independent living services as defined in section 705(c)(3) of the Act.</a:t>
            </a:r>
          </a:p>
        </p:txBody>
      </p:sp>
      <p:sp>
        <p:nvSpPr>
          <p:cNvPr id="4" name="Slide Number Placeholder 3">
            <a:extLst>
              <a:ext uri="{FF2B5EF4-FFF2-40B4-BE49-F238E27FC236}">
                <a16:creationId xmlns:a16="http://schemas.microsoft.com/office/drawing/2014/main" id="{B62AFA79-0C6B-4FBC-9B59-E59089366D4B}"/>
              </a:ext>
            </a:extLst>
          </p:cNvPr>
          <p:cNvSpPr>
            <a:spLocks noGrp="1"/>
          </p:cNvSpPr>
          <p:nvPr>
            <p:ph type="sldNum" sz="quarter" idx="12"/>
          </p:nvPr>
        </p:nvSpPr>
        <p:spPr/>
        <p:txBody>
          <a:bodyPr/>
          <a:lstStyle/>
          <a:p>
            <a:fld id="{30D0C793-B1E6-4C0B-9295-A2C7CD38A822}" type="slidenum">
              <a:rPr lang="en-US" smtClean="0"/>
              <a:t>6</a:t>
            </a:fld>
            <a:endParaRPr lang="en-US" dirty="0"/>
          </a:p>
        </p:txBody>
      </p:sp>
    </p:spTree>
    <p:extLst>
      <p:ext uri="{BB962C8B-B14F-4D97-AF65-F5344CB8AC3E}">
        <p14:creationId xmlns:p14="http://schemas.microsoft.com/office/powerpoint/2010/main" val="377209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880" dirty="0">
                <a:solidFill>
                  <a:schemeClr val="bg1">
                    <a:lumMod val="95000"/>
                  </a:schemeClr>
                </a:solidFill>
                <a:ea typeface="Arial Unicode MS" panose="020B0604020202020204" pitchFamily="34" charset="-128"/>
                <a:cs typeface="Arial Unicode MS" panose="020B0604020202020204" pitchFamily="34" charset="-128"/>
              </a:rPr>
              <a:t>&gt;&gt;Slide 7</a:t>
            </a:r>
            <a:br>
              <a:rPr lang="en-US" b="1" dirty="0">
                <a:solidFill>
                  <a:srgbClr val="0000FF"/>
                </a:solidFill>
              </a:rPr>
            </a:br>
            <a:r>
              <a:rPr lang="en-US" b="1" dirty="0"/>
              <a:t>Resource Plan</a:t>
            </a:r>
            <a:endParaRPr lang="en-US" dirty="0"/>
          </a:p>
        </p:txBody>
      </p:sp>
      <p:sp>
        <p:nvSpPr>
          <p:cNvPr id="3" name="Subtitle 2"/>
          <p:cNvSpPr>
            <a:spLocks noGrp="1"/>
          </p:cNvSpPr>
          <p:nvPr>
            <p:ph idx="1"/>
          </p:nvPr>
        </p:nvSpPr>
        <p:spPr/>
        <p:txBody>
          <a:bodyPr>
            <a:normAutofit/>
          </a:bodyPr>
          <a:lstStyle/>
          <a:p>
            <a:pPr marL="0" indent="0" algn="l">
              <a:buNone/>
            </a:pPr>
            <a:r>
              <a:rPr lang="en-US" dirty="0"/>
              <a:t>(c) The SILC, in conjunction with the DSE, shall prepare a plan for the provision of resources, including staff and personnel that are necessary and sufficient to carry out the functions of the SILC.</a:t>
            </a:r>
          </a:p>
        </p:txBody>
      </p:sp>
      <p:sp>
        <p:nvSpPr>
          <p:cNvPr id="4" name="Slide Number Placeholder 3">
            <a:extLst>
              <a:ext uri="{FF2B5EF4-FFF2-40B4-BE49-F238E27FC236}">
                <a16:creationId xmlns:a16="http://schemas.microsoft.com/office/drawing/2014/main" id="{EB0F4362-349B-4106-ADD1-F8E06F9C532B}"/>
              </a:ext>
            </a:extLst>
          </p:cNvPr>
          <p:cNvSpPr>
            <a:spLocks noGrp="1"/>
          </p:cNvSpPr>
          <p:nvPr>
            <p:ph type="sldNum" sz="quarter" idx="12"/>
          </p:nvPr>
        </p:nvSpPr>
        <p:spPr/>
        <p:txBody>
          <a:bodyPr/>
          <a:lstStyle/>
          <a:p>
            <a:fld id="{30D0C793-B1E6-4C0B-9295-A2C7CD38A822}" type="slidenum">
              <a:rPr lang="en-US" smtClean="0"/>
              <a:t>7</a:t>
            </a:fld>
            <a:endParaRPr lang="en-US" dirty="0"/>
          </a:p>
        </p:txBody>
      </p:sp>
    </p:spTree>
    <p:extLst>
      <p:ext uri="{BB962C8B-B14F-4D97-AF65-F5344CB8AC3E}">
        <p14:creationId xmlns:p14="http://schemas.microsoft.com/office/powerpoint/2010/main" val="1639570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70" dirty="0">
                <a:solidFill>
                  <a:schemeClr val="bg1">
                    <a:lumMod val="95000"/>
                  </a:schemeClr>
                </a:solidFill>
                <a:ea typeface="Arial Unicode MS" panose="020B0604020202020204" pitchFamily="34" charset="-128"/>
                <a:cs typeface="Arial Unicode MS" panose="020B0604020202020204" pitchFamily="34" charset="-128"/>
              </a:rPr>
              <a:t>&gt;&gt;Slide 8</a:t>
            </a:r>
            <a:br>
              <a:rPr lang="en-US" b="1" dirty="0">
                <a:solidFill>
                  <a:schemeClr val="bg1">
                    <a:lumMod val="95000"/>
                  </a:schemeClr>
                </a:solidFill>
                <a:ea typeface="Arial Unicode MS" panose="020B0604020202020204" pitchFamily="34" charset="-128"/>
                <a:cs typeface="Arial Unicode MS" panose="020B0604020202020204" pitchFamily="34" charset="-128"/>
              </a:rPr>
            </a:br>
            <a:r>
              <a:rPr lang="en-US" b="1" dirty="0"/>
              <a:t>SILC Use of Resources</a:t>
            </a:r>
          </a:p>
        </p:txBody>
      </p:sp>
      <p:sp>
        <p:nvSpPr>
          <p:cNvPr id="3" name="Subtitle 2"/>
          <p:cNvSpPr>
            <a:spLocks noGrp="1"/>
          </p:cNvSpPr>
          <p:nvPr>
            <p:ph idx="1"/>
          </p:nvPr>
        </p:nvSpPr>
        <p:spPr/>
        <p:txBody>
          <a:bodyPr>
            <a:noAutofit/>
          </a:bodyPr>
          <a:lstStyle/>
          <a:p>
            <a:pPr marL="0" indent="0" algn="l">
              <a:buNone/>
            </a:pPr>
            <a:r>
              <a:rPr lang="en-US" dirty="0"/>
              <a:t>5) The SILC is responsible for the proper expenditure of funds and use of resources that it receives under the resource plan.</a:t>
            </a:r>
          </a:p>
        </p:txBody>
      </p:sp>
      <p:sp>
        <p:nvSpPr>
          <p:cNvPr id="4" name="Slide Number Placeholder 3">
            <a:extLst>
              <a:ext uri="{FF2B5EF4-FFF2-40B4-BE49-F238E27FC236}">
                <a16:creationId xmlns:a16="http://schemas.microsoft.com/office/drawing/2014/main" id="{D72CB5FD-AFE9-4AA8-8F26-3689C7974CD8}"/>
              </a:ext>
            </a:extLst>
          </p:cNvPr>
          <p:cNvSpPr>
            <a:spLocks noGrp="1"/>
          </p:cNvSpPr>
          <p:nvPr>
            <p:ph type="sldNum" sz="quarter" idx="12"/>
          </p:nvPr>
        </p:nvSpPr>
        <p:spPr/>
        <p:txBody>
          <a:bodyPr/>
          <a:lstStyle/>
          <a:p>
            <a:fld id="{30D0C793-B1E6-4C0B-9295-A2C7CD38A822}" type="slidenum">
              <a:rPr lang="en-US" smtClean="0"/>
              <a:t>8</a:t>
            </a:fld>
            <a:endParaRPr lang="en-US" dirty="0"/>
          </a:p>
        </p:txBody>
      </p:sp>
    </p:spTree>
    <p:extLst>
      <p:ext uri="{BB962C8B-B14F-4D97-AF65-F5344CB8AC3E}">
        <p14:creationId xmlns:p14="http://schemas.microsoft.com/office/powerpoint/2010/main" val="3193408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47370-5CCF-4672-90B5-83F71E4630C8}"/>
              </a:ext>
            </a:extLst>
          </p:cNvPr>
          <p:cNvSpPr>
            <a:spLocks noGrp="1"/>
          </p:cNvSpPr>
          <p:nvPr>
            <p:ph type="ctrTitle"/>
          </p:nvPr>
        </p:nvSpPr>
        <p:spPr>
          <a:xfrm>
            <a:off x="533400" y="3733800"/>
            <a:ext cx="9144000" cy="1828800"/>
          </a:xfrm>
        </p:spPr>
        <p:txBody>
          <a:bodyPr>
            <a:normAutofit fontScale="90000"/>
          </a:bodyPr>
          <a:lstStyle/>
          <a:p>
            <a:r>
              <a:rPr lang="en-US" sz="500" b="0" kern="1200" dirty="0">
                <a:solidFill>
                  <a:schemeClr val="bg1">
                    <a:lumMod val="85000"/>
                  </a:schemeClr>
                </a:solidFill>
                <a:effectLst/>
                <a:latin typeface="Calibri" panose="020F0502020204030204" pitchFamily="34" charset="0"/>
                <a:cs typeface="Calibri" panose="020F0502020204030204" pitchFamily="34" charset="0"/>
              </a:rPr>
              <a:t>&gt;&gt; Slide 9</a:t>
            </a:r>
            <a:br>
              <a:rPr lang="en-US" sz="2800" b="0" kern="1200" dirty="0">
                <a:solidFill>
                  <a:schemeClr val="tx1"/>
                </a:solidFill>
                <a:effectLst/>
                <a:latin typeface="Calibri" panose="020F0502020204030204" pitchFamily="34" charset="0"/>
                <a:cs typeface="Calibri" panose="020F0502020204030204" pitchFamily="34" charset="0"/>
              </a:rPr>
            </a:br>
            <a:r>
              <a:rPr lang="en-US" sz="3100" b="0" dirty="0">
                <a:solidFill>
                  <a:schemeClr val="tx1"/>
                </a:solidFill>
                <a:latin typeface="Calibri" panose="020F0502020204030204" pitchFamily="34" charset="0"/>
                <a:cs typeface="Calibri" panose="020F0502020204030204" pitchFamily="34" charset="0"/>
              </a:rPr>
              <a:t>How does SPIL development happen between the SILC and CILs in your state? What does this process look like and in what ways has this been successful or challenging in your state?</a:t>
            </a:r>
            <a:br>
              <a:rPr lang="en-US" sz="3100" b="0" dirty="0">
                <a:solidFill>
                  <a:schemeClr val="tx1"/>
                </a:solidFill>
                <a:latin typeface="Calibri" panose="020F0502020204030204" pitchFamily="34" charset="0"/>
                <a:cs typeface="Calibri" panose="020F0502020204030204" pitchFamily="34" charset="0"/>
              </a:rPr>
            </a:br>
            <a:br>
              <a:rPr lang="en-US" sz="3100" b="0" dirty="0">
                <a:solidFill>
                  <a:schemeClr val="tx1"/>
                </a:solidFill>
                <a:latin typeface="Calibri" panose="020F0502020204030204" pitchFamily="34" charset="0"/>
                <a:cs typeface="Calibri" panose="020F0502020204030204" pitchFamily="34" charset="0"/>
              </a:rPr>
            </a:br>
            <a:r>
              <a:rPr lang="en-US" sz="3100" b="0" dirty="0">
                <a:solidFill>
                  <a:schemeClr val="tx1"/>
                </a:solidFill>
                <a:latin typeface="Calibri" panose="020F0502020204030204" pitchFamily="34" charset="0"/>
                <a:cs typeface="Calibri" panose="020F0502020204030204" pitchFamily="34" charset="0"/>
              </a:rPr>
              <a:t>How has your SILC determined it will monitor, review and evaluate SPIL implementation? How has the SILC determined it would like the CILs and/or DSE to play a role in this process? What successes or challenges have you experienced with fulfilling this SILC duty and why?</a:t>
            </a:r>
            <a:endParaRPr lang="en-US" b="0" dirty="0">
              <a:solidFill>
                <a:schemeClr val="tx1"/>
              </a:solidFill>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3DDEAE52-507A-452B-A38A-9E930A9C4D0E}"/>
              </a:ext>
            </a:extLst>
          </p:cNvPr>
          <p:cNvSpPr>
            <a:spLocks noGrp="1"/>
          </p:cNvSpPr>
          <p:nvPr>
            <p:ph type="sldNum" sz="quarter" idx="12"/>
          </p:nvPr>
        </p:nvSpPr>
        <p:spPr/>
        <p:txBody>
          <a:bodyPr/>
          <a:lstStyle/>
          <a:p>
            <a:fld id="{45AF61AB-B0DD-4F9C-9F8E-E57A609D99F7}" type="slidenum">
              <a:rPr lang="en-US" smtClean="0"/>
              <a:t>9</a:t>
            </a:fld>
            <a:endParaRPr lang="en-US" dirty="0"/>
          </a:p>
        </p:txBody>
      </p:sp>
    </p:spTree>
    <p:extLst>
      <p:ext uri="{BB962C8B-B14F-4D97-AF65-F5344CB8AC3E}">
        <p14:creationId xmlns:p14="http://schemas.microsoft.com/office/powerpoint/2010/main" val="742907878"/>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5272</TotalTime>
  <Words>1243</Words>
  <Application>Microsoft Office PowerPoint</Application>
  <PresentationFormat>Custom</PresentationFormat>
  <Paragraphs>108</Paragraphs>
  <Slides>22</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Arial Rounded MT Bold</vt:lpstr>
      <vt:lpstr>Calibri</vt:lpstr>
      <vt:lpstr>Calibri Light</vt:lpstr>
      <vt:lpstr>IL-Arial Rounded MT Bold</vt:lpstr>
      <vt:lpstr>Custom Design</vt:lpstr>
      <vt:lpstr>&gt;&gt;Slide 1</vt:lpstr>
      <vt:lpstr>&gt;&gt; Slide 2 SILC Roles &amp; Responsibilities  within the IL Network  Presenters:  FranSha’ Anderson  Kathy Cooper Amber O’Haver  August 25, 2021</vt:lpstr>
      <vt:lpstr>&gt;&gt; Slide 3 What You Will Learn</vt:lpstr>
      <vt:lpstr>&gt;&gt;Slide 4    Duties of the SILC – IL Regulation 1329.15   </vt:lpstr>
      <vt:lpstr>&gt;&gt;Slide 5 Duties of the SILC, cont’d.</vt:lpstr>
      <vt:lpstr>&gt;&gt;Slide 6 Duties of the SILC, cont’d. 2</vt:lpstr>
      <vt:lpstr>&gt;&gt;Slide 7 Resource Plan</vt:lpstr>
      <vt:lpstr>&gt;&gt;Slide 8 SILC Use of Resources</vt:lpstr>
      <vt:lpstr>&gt;&gt; Slide 9 How does SPIL development happen between the SILC and CILs in your state? What does this process look like and in what ways has this been successful or challenging in your state?  How has your SILC determined it will monitor, review and evaluate SPIL implementation? How has the SILC determined it would like the CILs and/or DSE to play a role in this process? What successes or challenges have you experienced with fulfilling this SILC duty and why?</vt:lpstr>
      <vt:lpstr>&gt;&gt;Slide 10 Questions &amp; Answers</vt:lpstr>
      <vt:lpstr>&gt;&gt;Slide 11 Authorities of the SILC – IL Regs 1329.16</vt:lpstr>
      <vt:lpstr>&gt;&gt; Slide 12 What are some activities your SILC is conducting, per the allowable Authorities for the SILC?   How have these activities empowered people with disabilities and furthered Independent Living in your state?</vt:lpstr>
      <vt:lpstr>&gt;&gt;Slide 13  Authorities of the SILC, cont’d.</vt:lpstr>
      <vt:lpstr>&gt;&gt; Slide 14 What ways is your SILC conducting Resource Development to support activities identified in your SPIL? For the IL Network?</vt:lpstr>
      <vt:lpstr>&gt;&gt;Slide 15  Authorities of the SILC, cont’d. 2</vt:lpstr>
      <vt:lpstr>&gt;&gt; Slide 16 What ways is your SILC coordinating with CILs in your state?</vt:lpstr>
      <vt:lpstr>&gt;&gt;Slide 17 Questions &amp; Answers</vt:lpstr>
      <vt:lpstr>&gt;&gt;Slide 18  How do we make sure SILCs are performing their duties and authorities in an equity-based framework?</vt:lpstr>
      <vt:lpstr>&gt;&gt; Slide 19 What is your SILC doing (internally and externally) to address systemic racism and dismantle oppressive systems in your state?   How is your SILC working to hold itself and the CILs within the IL Network accountable to doing this work?</vt:lpstr>
      <vt:lpstr>&gt;&gt; Slide 20 Additional Questions or Concerns for NASILC…</vt:lpstr>
      <vt:lpstr>&gt;&gt; Slide 21 Final Questions and Evaluation Survey</vt:lpstr>
      <vt:lpstr>&gt;&gt; Slide 22 IL-NET Attribution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eleanor</dc:creator>
  <cp:lastModifiedBy>Carol Eubanks</cp:lastModifiedBy>
  <cp:revision>170</cp:revision>
  <cp:lastPrinted>2019-11-15T16:17:43Z</cp:lastPrinted>
  <dcterms:created xsi:type="dcterms:W3CDTF">2019-06-30T15:12:08Z</dcterms:created>
  <dcterms:modified xsi:type="dcterms:W3CDTF">2021-08-20T16:44:30Z</dcterms:modified>
</cp:coreProperties>
</file>