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821" r:id="rId14"/>
    <p:sldId id="268" r:id="rId15"/>
    <p:sldId id="269" r:id="rId16"/>
    <p:sldId id="270" r:id="rId17"/>
    <p:sldId id="271" r:id="rId18"/>
    <p:sldId id="823" r:id="rId19"/>
    <p:sldId id="272" r:id="rId20"/>
    <p:sldId id="273" r:id="rId21"/>
  </p:sldIdLst>
  <p:sldSz cx="9144000" cy="6858000" type="screen4x3"/>
  <p:notesSz cx="7010400" cy="9296400"/>
  <p:embeddedFontLst>
    <p:embeddedFont>
      <p:font typeface="Tahoma" panose="020B0604030504040204" pitchFamily="34" charset="0"/>
      <p:regular r:id="rId23"/>
      <p:bold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6" roundtripDataSignature="AMtx7mi5QjZrynfyMGVHdpdcUuIeJRyXm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05" autoAdjust="0"/>
    <p:restoredTop sz="94618" autoAdjust="0"/>
  </p:normalViewPr>
  <p:slideViewPr>
    <p:cSldViewPr snapToGrid="0">
      <p:cViewPr varScale="1">
        <p:scale>
          <a:sx n="83" d="100"/>
          <a:sy n="83" d="100"/>
        </p:scale>
        <p:origin x="1987"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24"/>
    </p:cViewPr>
  </p:sorterViewPr>
  <p:notesViewPr>
    <p:cSldViewPr snapToGrid="0">
      <p:cViewPr varScale="1">
        <p:scale>
          <a:sx n="100" d="100"/>
          <a:sy n="100" d="100"/>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customschemas.google.com/relationships/presentationmetadata" Target="meta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8475" cy="465138"/>
          </a:xfrm>
          <a:prstGeom prst="rect">
            <a:avLst/>
          </a:prstGeom>
          <a:noFill/>
          <a:ln>
            <a:noFill/>
          </a:ln>
        </p:spPr>
        <p:txBody>
          <a:bodyPr spcFirstLastPara="1" wrap="square" lIns="93175" tIns="46575" rIns="93175" bIns="46575"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338" y="0"/>
            <a:ext cx="3038475" cy="465138"/>
          </a:xfrm>
          <a:prstGeom prst="rect">
            <a:avLst/>
          </a:prstGeom>
          <a:noFill/>
          <a:ln>
            <a:noFill/>
          </a:ln>
        </p:spPr>
        <p:txBody>
          <a:bodyPr spcFirstLastPara="1" wrap="square" lIns="93175" tIns="46575" rIns="93175" bIns="46575"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701675" y="4416425"/>
            <a:ext cx="5607050" cy="4183063"/>
          </a:xfrm>
          <a:prstGeom prst="rect">
            <a:avLst/>
          </a:prstGeom>
          <a:noFill/>
          <a:ln>
            <a:noFill/>
          </a:ln>
        </p:spPr>
        <p:txBody>
          <a:bodyPr spcFirstLastPara="1" wrap="square" lIns="93175" tIns="46575" rIns="93175" bIns="4657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3038475" cy="465138"/>
          </a:xfrm>
          <a:prstGeom prst="rect">
            <a:avLst/>
          </a:prstGeom>
          <a:noFill/>
          <a:ln>
            <a:noFill/>
          </a:ln>
        </p:spPr>
        <p:txBody>
          <a:bodyPr spcFirstLastPara="1" wrap="square" lIns="93175" tIns="46575" rIns="93175" bIns="46575"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338" y="8829675"/>
            <a:ext cx="3038475" cy="465138"/>
          </a:xfrm>
          <a:prstGeom prst="rect">
            <a:avLst/>
          </a:prstGeom>
          <a:noFill/>
          <a:ln>
            <a:noFill/>
          </a:ln>
        </p:spPr>
        <p:txBody>
          <a:bodyPr spcFirstLastPara="1" wrap="square" lIns="93175" tIns="46575" rIns="93175"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
        <p:cNvGrpSpPr/>
        <p:nvPr/>
      </p:nvGrpSpPr>
      <p:grpSpPr>
        <a:xfrm>
          <a:off x="0" y="0"/>
          <a:ext cx="0" cy="0"/>
          <a:chOff x="0" y="0"/>
          <a:chExt cx="0" cy="0"/>
        </a:xfrm>
      </p:grpSpPr>
      <p:sp>
        <p:nvSpPr>
          <p:cNvPr id="37" name="Google Shape;37;p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8" name="Google Shape;38;p1:notes"/>
          <p:cNvSpPr txBox="1">
            <a:spLocks noGrp="1"/>
          </p:cNvSpPr>
          <p:nvPr>
            <p:ph type="body" idx="1"/>
          </p:nvPr>
        </p:nvSpPr>
        <p:spPr>
          <a:xfrm>
            <a:off x="701675" y="4416425"/>
            <a:ext cx="5607050" cy="4183063"/>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0:notes"/>
          <p:cNvSpPr txBox="1">
            <a:spLocks noGrp="1"/>
          </p:cNvSpPr>
          <p:nvPr>
            <p:ph type="body" idx="1"/>
          </p:nvPr>
        </p:nvSpPr>
        <p:spPr>
          <a:xfrm>
            <a:off x="701675" y="4416425"/>
            <a:ext cx="5607050" cy="4183063"/>
          </a:xfrm>
          <a:prstGeom prst="rect">
            <a:avLst/>
          </a:prstGeom>
        </p:spPr>
        <p:txBody>
          <a:bodyPr spcFirstLastPara="1" wrap="square" lIns="93175" tIns="46575" rIns="93175" bIns="46575" anchor="t" anchorCtr="0">
            <a:noAutofit/>
          </a:bodyPr>
          <a:lstStyle/>
          <a:p>
            <a:pPr marL="0" lvl="0" indent="0" algn="l" rtl="0">
              <a:spcBef>
                <a:spcPts val="360"/>
              </a:spcBef>
              <a:spcAft>
                <a:spcPts val="0"/>
              </a:spcAft>
              <a:buNone/>
            </a:pPr>
            <a:endParaRPr/>
          </a:p>
        </p:txBody>
      </p:sp>
      <p:sp>
        <p:nvSpPr>
          <p:cNvPr id="99" name="Google Shape;99;p1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11:notes"/>
          <p:cNvSpPr txBox="1">
            <a:spLocks noGrp="1"/>
          </p:cNvSpPr>
          <p:nvPr>
            <p:ph type="body" idx="1"/>
          </p:nvPr>
        </p:nvSpPr>
        <p:spPr>
          <a:xfrm>
            <a:off x="701675" y="4416425"/>
            <a:ext cx="5607050" cy="4183063"/>
          </a:xfrm>
          <a:prstGeom prst="rect">
            <a:avLst/>
          </a:prstGeom>
        </p:spPr>
        <p:txBody>
          <a:bodyPr spcFirstLastPara="1" wrap="square" lIns="93175" tIns="46575" rIns="93175" bIns="46575" anchor="t" anchorCtr="0">
            <a:noAutofit/>
          </a:bodyPr>
          <a:lstStyle/>
          <a:p>
            <a:pPr marL="0" lvl="0" indent="0" algn="l" rtl="0">
              <a:spcBef>
                <a:spcPts val="360"/>
              </a:spcBef>
              <a:spcAft>
                <a:spcPts val="0"/>
              </a:spcAft>
              <a:buNone/>
            </a:pPr>
            <a:endParaRPr/>
          </a:p>
        </p:txBody>
      </p:sp>
      <p:sp>
        <p:nvSpPr>
          <p:cNvPr id="105" name="Google Shape;105;p1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12:notes"/>
          <p:cNvSpPr txBox="1">
            <a:spLocks noGrp="1"/>
          </p:cNvSpPr>
          <p:nvPr>
            <p:ph type="body" idx="1"/>
          </p:nvPr>
        </p:nvSpPr>
        <p:spPr>
          <a:xfrm>
            <a:off x="701675" y="4416425"/>
            <a:ext cx="5607050" cy="4183063"/>
          </a:xfrm>
          <a:prstGeom prst="rect">
            <a:avLst/>
          </a:prstGeom>
        </p:spPr>
        <p:txBody>
          <a:bodyPr spcFirstLastPara="1" wrap="square" lIns="93175" tIns="46575" rIns="93175" bIns="46575" anchor="t" anchorCtr="0">
            <a:noAutofit/>
          </a:bodyPr>
          <a:lstStyle/>
          <a:p>
            <a:pPr marL="0" lvl="0" indent="0" algn="l" rtl="0">
              <a:spcBef>
                <a:spcPts val="360"/>
              </a:spcBef>
              <a:spcAft>
                <a:spcPts val="0"/>
              </a:spcAft>
              <a:buNone/>
            </a:pPr>
            <a:endParaRPr/>
          </a:p>
        </p:txBody>
      </p:sp>
      <p:sp>
        <p:nvSpPr>
          <p:cNvPr id="112" name="Google Shape;112;p1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13:notes"/>
          <p:cNvSpPr txBox="1">
            <a:spLocks noGrp="1"/>
          </p:cNvSpPr>
          <p:nvPr>
            <p:ph type="body" idx="1"/>
          </p:nvPr>
        </p:nvSpPr>
        <p:spPr>
          <a:xfrm>
            <a:off x="701675" y="4416425"/>
            <a:ext cx="5607050" cy="4183063"/>
          </a:xfrm>
          <a:prstGeom prst="rect">
            <a:avLst/>
          </a:prstGeom>
        </p:spPr>
        <p:txBody>
          <a:bodyPr spcFirstLastPara="1" wrap="square" lIns="93175" tIns="46575" rIns="93175" bIns="46575" anchor="t" anchorCtr="0">
            <a:noAutofit/>
          </a:bodyPr>
          <a:lstStyle/>
          <a:p>
            <a:pPr marL="0" lvl="0" indent="0" algn="l" rtl="0">
              <a:spcBef>
                <a:spcPts val="360"/>
              </a:spcBef>
              <a:spcAft>
                <a:spcPts val="0"/>
              </a:spcAft>
              <a:buNone/>
            </a:pPr>
            <a:endParaRPr/>
          </a:p>
        </p:txBody>
      </p:sp>
      <p:sp>
        <p:nvSpPr>
          <p:cNvPr id="119" name="Google Shape;119;p1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14:notes"/>
          <p:cNvSpPr txBox="1">
            <a:spLocks noGrp="1"/>
          </p:cNvSpPr>
          <p:nvPr>
            <p:ph type="body" idx="1"/>
          </p:nvPr>
        </p:nvSpPr>
        <p:spPr>
          <a:xfrm>
            <a:off x="701675" y="4416425"/>
            <a:ext cx="5607050" cy="4183063"/>
          </a:xfrm>
          <a:prstGeom prst="rect">
            <a:avLst/>
          </a:prstGeom>
        </p:spPr>
        <p:txBody>
          <a:bodyPr spcFirstLastPara="1" wrap="square" lIns="93175" tIns="46575" rIns="93175" bIns="46575" anchor="t" anchorCtr="0">
            <a:noAutofit/>
          </a:bodyPr>
          <a:lstStyle/>
          <a:p>
            <a:pPr marL="0" lvl="0" indent="0" algn="l" rtl="0">
              <a:spcBef>
                <a:spcPts val="360"/>
              </a:spcBef>
              <a:spcAft>
                <a:spcPts val="0"/>
              </a:spcAft>
              <a:buNone/>
            </a:pPr>
            <a:endParaRPr dirty="0"/>
          </a:p>
        </p:txBody>
      </p:sp>
      <p:sp>
        <p:nvSpPr>
          <p:cNvPr id="126" name="Google Shape;126;p1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32:notes"/>
          <p:cNvSpPr txBox="1">
            <a:spLocks noGrp="1"/>
          </p:cNvSpPr>
          <p:nvPr>
            <p:ph type="body" idx="1"/>
          </p:nvPr>
        </p:nvSpPr>
        <p:spPr>
          <a:xfrm>
            <a:off x="701675" y="4416425"/>
            <a:ext cx="5607000" cy="4183200"/>
          </a:xfrm>
          <a:prstGeom prst="rect">
            <a:avLst/>
          </a:prstGeom>
        </p:spPr>
        <p:txBody>
          <a:bodyPr spcFirstLastPara="1" wrap="square" lIns="93175" tIns="46575" rIns="93175" bIns="46575" anchor="t" anchorCtr="0">
            <a:noAutofit/>
          </a:bodyPr>
          <a:lstStyle/>
          <a:p>
            <a:pPr marL="0" lvl="0" indent="0" algn="l" rtl="0">
              <a:spcBef>
                <a:spcPts val="360"/>
              </a:spcBef>
              <a:spcAft>
                <a:spcPts val="0"/>
              </a:spcAft>
              <a:buNone/>
            </a:pPr>
            <a:endParaRPr/>
          </a:p>
        </p:txBody>
      </p:sp>
      <p:sp>
        <p:nvSpPr>
          <p:cNvPr id="133" name="Google Shape;133;p3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16:notes"/>
          <p:cNvSpPr txBox="1">
            <a:spLocks noGrp="1"/>
          </p:cNvSpPr>
          <p:nvPr>
            <p:ph type="body" idx="1"/>
          </p:nvPr>
        </p:nvSpPr>
        <p:spPr>
          <a:xfrm>
            <a:off x="701675" y="4416425"/>
            <a:ext cx="5607050" cy="4183063"/>
          </a:xfrm>
          <a:prstGeom prst="rect">
            <a:avLst/>
          </a:prstGeom>
        </p:spPr>
        <p:txBody>
          <a:bodyPr spcFirstLastPara="1" wrap="square" lIns="93175" tIns="46575" rIns="93175" bIns="46575" anchor="t" anchorCtr="0">
            <a:noAutofit/>
          </a:bodyPr>
          <a:lstStyle/>
          <a:p>
            <a:pPr marL="0" lvl="0" indent="0" algn="l" rtl="0">
              <a:spcBef>
                <a:spcPts val="360"/>
              </a:spcBef>
              <a:spcAft>
                <a:spcPts val="0"/>
              </a:spcAft>
              <a:buNone/>
            </a:pPr>
            <a:endParaRPr/>
          </a:p>
        </p:txBody>
      </p:sp>
      <p:sp>
        <p:nvSpPr>
          <p:cNvPr id="139" name="Google Shape;139;p1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33:notes"/>
          <p:cNvSpPr txBox="1">
            <a:spLocks noGrp="1"/>
          </p:cNvSpPr>
          <p:nvPr>
            <p:ph type="body" idx="1"/>
          </p:nvPr>
        </p:nvSpPr>
        <p:spPr>
          <a:xfrm>
            <a:off x="701675" y="4416425"/>
            <a:ext cx="5607050" cy="4183063"/>
          </a:xfrm>
          <a:prstGeom prst="rect">
            <a:avLst/>
          </a:prstGeom>
        </p:spPr>
        <p:txBody>
          <a:bodyPr spcFirstLastPara="1" wrap="square" lIns="93175" tIns="46575" rIns="93175" bIns="46575" anchor="t" anchorCtr="0">
            <a:noAutofit/>
          </a:bodyPr>
          <a:lstStyle/>
          <a:p>
            <a:pPr marL="0" lvl="0" indent="0" algn="l" rtl="0">
              <a:spcBef>
                <a:spcPts val="360"/>
              </a:spcBef>
              <a:spcAft>
                <a:spcPts val="0"/>
              </a:spcAft>
              <a:buNone/>
            </a:pPr>
            <a:endParaRPr/>
          </a:p>
        </p:txBody>
      </p:sp>
      <p:sp>
        <p:nvSpPr>
          <p:cNvPr id="146" name="Google Shape;146;p3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3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53" name="Google Shape;153;p34:notes"/>
          <p:cNvSpPr txBox="1">
            <a:spLocks noGrp="1"/>
          </p:cNvSpPr>
          <p:nvPr>
            <p:ph type="body" idx="1"/>
          </p:nvPr>
        </p:nvSpPr>
        <p:spPr>
          <a:xfrm>
            <a:off x="701675" y="4416425"/>
            <a:ext cx="5607050" cy="4183063"/>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54" name="Google Shape;154;p34:notes"/>
          <p:cNvSpPr txBox="1">
            <a:spLocks noGrp="1"/>
          </p:cNvSpPr>
          <p:nvPr>
            <p:ph type="sldNum" idx="12"/>
          </p:nvPr>
        </p:nvSpPr>
        <p:spPr>
          <a:xfrm>
            <a:off x="3970338" y="8829675"/>
            <a:ext cx="3038475" cy="465138"/>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20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p2:notes"/>
          <p:cNvSpPr txBox="1">
            <a:spLocks noGrp="1"/>
          </p:cNvSpPr>
          <p:nvPr>
            <p:ph type="body" idx="1"/>
          </p:nvPr>
        </p:nvSpPr>
        <p:spPr>
          <a:xfrm>
            <a:off x="701675" y="4416425"/>
            <a:ext cx="5607050" cy="4183063"/>
          </a:xfrm>
          <a:prstGeom prst="rect">
            <a:avLst/>
          </a:prstGeom>
        </p:spPr>
        <p:txBody>
          <a:bodyPr spcFirstLastPara="1" wrap="square" lIns="93175" tIns="46575" rIns="93175" bIns="46575" anchor="t" anchorCtr="0">
            <a:noAutofit/>
          </a:bodyPr>
          <a:lstStyle/>
          <a:p>
            <a:pPr marL="0" lvl="0" indent="0" algn="l" rtl="0">
              <a:spcBef>
                <a:spcPts val="360"/>
              </a:spcBef>
              <a:spcAft>
                <a:spcPts val="0"/>
              </a:spcAft>
              <a:buNone/>
            </a:pPr>
            <a:endParaRPr/>
          </a:p>
        </p:txBody>
      </p:sp>
      <p:sp>
        <p:nvSpPr>
          <p:cNvPr id="45" name="Google Shape;45;p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3:notes"/>
          <p:cNvSpPr txBox="1">
            <a:spLocks noGrp="1"/>
          </p:cNvSpPr>
          <p:nvPr>
            <p:ph type="body" idx="1"/>
          </p:nvPr>
        </p:nvSpPr>
        <p:spPr>
          <a:xfrm>
            <a:off x="701675" y="4416425"/>
            <a:ext cx="5607050" cy="4183063"/>
          </a:xfrm>
          <a:prstGeom prst="rect">
            <a:avLst/>
          </a:prstGeom>
        </p:spPr>
        <p:txBody>
          <a:bodyPr spcFirstLastPara="1" wrap="square" lIns="93175" tIns="46575" rIns="93175" bIns="46575" anchor="t" anchorCtr="0">
            <a:noAutofit/>
          </a:bodyPr>
          <a:lstStyle/>
          <a:p>
            <a:pPr marL="0" lvl="0" indent="0" algn="l" rtl="0">
              <a:spcBef>
                <a:spcPts val="360"/>
              </a:spcBef>
              <a:spcAft>
                <a:spcPts val="0"/>
              </a:spcAft>
              <a:buNone/>
            </a:pPr>
            <a:endParaRPr/>
          </a:p>
        </p:txBody>
      </p:sp>
      <p:sp>
        <p:nvSpPr>
          <p:cNvPr id="51" name="Google Shape;51;p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4:notes"/>
          <p:cNvSpPr txBox="1">
            <a:spLocks noGrp="1"/>
          </p:cNvSpPr>
          <p:nvPr>
            <p:ph type="body" idx="1"/>
          </p:nvPr>
        </p:nvSpPr>
        <p:spPr>
          <a:xfrm>
            <a:off x="701675" y="4416425"/>
            <a:ext cx="5607050" cy="4183063"/>
          </a:xfrm>
          <a:prstGeom prst="rect">
            <a:avLst/>
          </a:prstGeom>
        </p:spPr>
        <p:txBody>
          <a:bodyPr spcFirstLastPara="1" wrap="square" lIns="93175" tIns="46575" rIns="93175" bIns="46575" anchor="t" anchorCtr="0">
            <a:noAutofit/>
          </a:bodyPr>
          <a:lstStyle/>
          <a:p>
            <a:pPr marL="0" lvl="0" indent="0" algn="l" rtl="0">
              <a:spcBef>
                <a:spcPts val="360"/>
              </a:spcBef>
              <a:spcAft>
                <a:spcPts val="0"/>
              </a:spcAft>
              <a:buNone/>
            </a:pPr>
            <a:endParaRPr/>
          </a:p>
        </p:txBody>
      </p:sp>
      <p:sp>
        <p:nvSpPr>
          <p:cNvPr id="58" name="Google Shape;58;p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5:notes"/>
          <p:cNvSpPr txBox="1">
            <a:spLocks noGrp="1"/>
          </p:cNvSpPr>
          <p:nvPr>
            <p:ph type="body" idx="1"/>
          </p:nvPr>
        </p:nvSpPr>
        <p:spPr>
          <a:xfrm>
            <a:off x="701675" y="4416425"/>
            <a:ext cx="5607050" cy="4183063"/>
          </a:xfrm>
          <a:prstGeom prst="rect">
            <a:avLst/>
          </a:prstGeom>
        </p:spPr>
        <p:txBody>
          <a:bodyPr spcFirstLastPara="1" wrap="square" lIns="93175" tIns="46575" rIns="93175" bIns="46575" anchor="t" anchorCtr="0">
            <a:noAutofit/>
          </a:bodyPr>
          <a:lstStyle/>
          <a:p>
            <a:pPr marL="0" lvl="0" indent="0" algn="l" rtl="0">
              <a:spcBef>
                <a:spcPts val="360"/>
              </a:spcBef>
              <a:spcAft>
                <a:spcPts val="0"/>
              </a:spcAft>
              <a:buNone/>
            </a:pPr>
            <a:endParaRPr/>
          </a:p>
        </p:txBody>
      </p:sp>
      <p:sp>
        <p:nvSpPr>
          <p:cNvPr id="65" name="Google Shape;65;p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6:notes"/>
          <p:cNvSpPr txBox="1">
            <a:spLocks noGrp="1"/>
          </p:cNvSpPr>
          <p:nvPr>
            <p:ph type="body" idx="1"/>
          </p:nvPr>
        </p:nvSpPr>
        <p:spPr>
          <a:xfrm>
            <a:off x="701675" y="4416425"/>
            <a:ext cx="5607050" cy="4183063"/>
          </a:xfrm>
          <a:prstGeom prst="rect">
            <a:avLst/>
          </a:prstGeom>
        </p:spPr>
        <p:txBody>
          <a:bodyPr spcFirstLastPara="1" wrap="square" lIns="93175" tIns="46575" rIns="93175" bIns="46575" anchor="t" anchorCtr="0">
            <a:noAutofit/>
          </a:bodyPr>
          <a:lstStyle/>
          <a:p>
            <a:pPr marL="0" lvl="0" indent="0" algn="l" rtl="0">
              <a:spcBef>
                <a:spcPts val="360"/>
              </a:spcBef>
              <a:spcAft>
                <a:spcPts val="0"/>
              </a:spcAft>
              <a:buNone/>
            </a:pPr>
            <a:endParaRPr/>
          </a:p>
        </p:txBody>
      </p:sp>
      <p:sp>
        <p:nvSpPr>
          <p:cNvPr id="72" name="Google Shape;72;p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7:notes"/>
          <p:cNvSpPr txBox="1">
            <a:spLocks noGrp="1"/>
          </p:cNvSpPr>
          <p:nvPr>
            <p:ph type="body" idx="1"/>
          </p:nvPr>
        </p:nvSpPr>
        <p:spPr>
          <a:xfrm>
            <a:off x="701675" y="4416425"/>
            <a:ext cx="5607050" cy="4183063"/>
          </a:xfrm>
          <a:prstGeom prst="rect">
            <a:avLst/>
          </a:prstGeom>
        </p:spPr>
        <p:txBody>
          <a:bodyPr spcFirstLastPara="1" wrap="square" lIns="93175" tIns="46575" rIns="93175" bIns="46575" anchor="t" anchorCtr="0">
            <a:noAutofit/>
          </a:bodyPr>
          <a:lstStyle/>
          <a:p>
            <a:pPr marL="0" lvl="0" indent="0" algn="l" rtl="0">
              <a:spcBef>
                <a:spcPts val="360"/>
              </a:spcBef>
              <a:spcAft>
                <a:spcPts val="0"/>
              </a:spcAft>
              <a:buNone/>
            </a:pPr>
            <a:endParaRPr/>
          </a:p>
        </p:txBody>
      </p:sp>
      <p:sp>
        <p:nvSpPr>
          <p:cNvPr id="79" name="Google Shape;79;p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8:notes"/>
          <p:cNvSpPr txBox="1">
            <a:spLocks noGrp="1"/>
          </p:cNvSpPr>
          <p:nvPr>
            <p:ph type="body" idx="1"/>
          </p:nvPr>
        </p:nvSpPr>
        <p:spPr>
          <a:xfrm>
            <a:off x="701675" y="4416425"/>
            <a:ext cx="5607050" cy="4183063"/>
          </a:xfrm>
          <a:prstGeom prst="rect">
            <a:avLst/>
          </a:prstGeom>
        </p:spPr>
        <p:txBody>
          <a:bodyPr spcFirstLastPara="1" wrap="square" lIns="93175" tIns="46575" rIns="93175" bIns="46575" anchor="t" anchorCtr="0">
            <a:noAutofit/>
          </a:bodyPr>
          <a:lstStyle/>
          <a:p>
            <a:pPr marL="0" lvl="0" indent="0" algn="l" rtl="0">
              <a:spcBef>
                <a:spcPts val="360"/>
              </a:spcBef>
              <a:spcAft>
                <a:spcPts val="0"/>
              </a:spcAft>
              <a:buNone/>
            </a:pPr>
            <a:endParaRPr/>
          </a:p>
        </p:txBody>
      </p:sp>
      <p:sp>
        <p:nvSpPr>
          <p:cNvPr id="86" name="Google Shape;86;p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9:notes"/>
          <p:cNvSpPr txBox="1">
            <a:spLocks noGrp="1"/>
          </p:cNvSpPr>
          <p:nvPr>
            <p:ph type="body" idx="1"/>
          </p:nvPr>
        </p:nvSpPr>
        <p:spPr>
          <a:xfrm>
            <a:off x="701675" y="4416425"/>
            <a:ext cx="5607050" cy="4183063"/>
          </a:xfrm>
          <a:prstGeom prst="rect">
            <a:avLst/>
          </a:prstGeom>
        </p:spPr>
        <p:txBody>
          <a:bodyPr spcFirstLastPara="1" wrap="square" lIns="93175" tIns="46575" rIns="93175" bIns="46575" anchor="t" anchorCtr="0">
            <a:noAutofit/>
          </a:bodyPr>
          <a:lstStyle/>
          <a:p>
            <a:pPr marL="0" lvl="0" indent="0" algn="l" rtl="0">
              <a:spcBef>
                <a:spcPts val="360"/>
              </a:spcBef>
              <a:spcAft>
                <a:spcPts val="0"/>
              </a:spcAft>
              <a:buNone/>
            </a:pPr>
            <a:endParaRPr/>
          </a:p>
        </p:txBody>
      </p:sp>
      <p:sp>
        <p:nvSpPr>
          <p:cNvPr id="93" name="Google Shape;93;p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4"/>
        <p:cNvGrpSpPr/>
        <p:nvPr/>
      </p:nvGrpSpPr>
      <p:grpSpPr>
        <a:xfrm>
          <a:off x="0" y="0"/>
          <a:ext cx="0" cy="0"/>
          <a:chOff x="0" y="0"/>
          <a:chExt cx="0" cy="0"/>
        </a:xfrm>
      </p:grpSpPr>
      <p:sp>
        <p:nvSpPr>
          <p:cNvPr id="15" name="Google Shape;15;p36"/>
          <p:cNvSpPr txBox="1">
            <a:spLocks noGrp="1"/>
          </p:cNvSpPr>
          <p:nvPr>
            <p:ph type="body" idx="1"/>
          </p:nvPr>
        </p:nvSpPr>
        <p:spPr>
          <a:xfrm>
            <a:off x="304800" y="1219200"/>
            <a:ext cx="8610600" cy="5029200"/>
          </a:xfrm>
          <a:prstGeom prst="rect">
            <a:avLst/>
          </a:prstGeom>
          <a:noFill/>
          <a:ln>
            <a:noFill/>
          </a:ln>
        </p:spPr>
        <p:txBody>
          <a:bodyPr spcFirstLastPara="1" wrap="square" lIns="91425" tIns="45700" rIns="91425" bIns="45700" anchor="t" anchorCtr="0">
            <a:noAutofit/>
          </a:bodyPr>
          <a:lstStyle>
            <a:lvl1pPr marL="457200" lvl="0" indent="-393700" algn="l">
              <a:spcBef>
                <a:spcPts val="520"/>
              </a:spcBef>
              <a:spcAft>
                <a:spcPts val="0"/>
              </a:spcAft>
              <a:buSzPts val="2600"/>
              <a:buFont typeface="Tahoma"/>
              <a:buChar char="•"/>
              <a:defRPr sz="2600"/>
            </a:lvl1pPr>
            <a:lvl2pPr marL="914400" lvl="1" indent="-393700" algn="l">
              <a:spcBef>
                <a:spcPts val="520"/>
              </a:spcBef>
              <a:spcAft>
                <a:spcPts val="0"/>
              </a:spcAft>
              <a:buSzPts val="2600"/>
              <a:buFont typeface="Tahoma"/>
              <a:buChar char="–"/>
              <a:defRPr sz="2600"/>
            </a:lvl2pPr>
            <a:lvl3pPr marL="1371600" lvl="2" indent="-393700" algn="l">
              <a:spcBef>
                <a:spcPts val="520"/>
              </a:spcBef>
              <a:spcAft>
                <a:spcPts val="0"/>
              </a:spcAft>
              <a:buSzPts val="2600"/>
              <a:buFont typeface="Tahoma"/>
              <a:buChar char="•"/>
              <a:defRPr sz="2600"/>
            </a:lvl3pPr>
            <a:lvl4pPr marL="1828800" lvl="3" indent="-393700" algn="l">
              <a:spcBef>
                <a:spcPts val="520"/>
              </a:spcBef>
              <a:spcAft>
                <a:spcPts val="0"/>
              </a:spcAft>
              <a:buSzPts val="2600"/>
              <a:buFont typeface="Tahoma"/>
              <a:buChar char="–"/>
              <a:defRPr sz="2600"/>
            </a:lvl4pPr>
            <a:lvl5pPr marL="2286000" lvl="4" indent="-393700" algn="l">
              <a:spcBef>
                <a:spcPts val="520"/>
              </a:spcBef>
              <a:spcAft>
                <a:spcPts val="0"/>
              </a:spcAft>
              <a:buSzPts val="2600"/>
              <a:buFont typeface="Tahoma"/>
              <a:buChar char="»"/>
              <a:defRPr sz="26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6" name="Google Shape;16;p36"/>
          <p:cNvSpPr txBox="1">
            <a:spLocks noGrp="1"/>
          </p:cNvSpPr>
          <p:nvPr>
            <p:ph type="sldNum" idx="12"/>
          </p:nvPr>
        </p:nvSpPr>
        <p:spPr>
          <a:xfrm>
            <a:off x="6553200" y="6384925"/>
            <a:ext cx="2362200" cy="244475"/>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200" b="1" i="0" u="none" strike="noStrike" cap="none">
                <a:solidFill>
                  <a:schemeClr val="dk1"/>
                </a:solidFill>
                <a:latin typeface="Arial"/>
                <a:ea typeface="Arial"/>
                <a:cs typeface="Arial"/>
                <a:sym typeface="Arial"/>
              </a:defRPr>
            </a:lvl1pPr>
            <a:lvl2pPr marL="0" marR="0" lvl="1" indent="0" algn="r">
              <a:spcBef>
                <a:spcPts val="0"/>
              </a:spcBef>
              <a:spcAft>
                <a:spcPts val="0"/>
              </a:spcAft>
              <a:buNone/>
              <a:defRPr sz="1200" b="1" i="0" u="none" strike="noStrike" cap="none">
                <a:solidFill>
                  <a:schemeClr val="dk1"/>
                </a:solidFill>
                <a:latin typeface="Arial"/>
                <a:ea typeface="Arial"/>
                <a:cs typeface="Arial"/>
                <a:sym typeface="Arial"/>
              </a:defRPr>
            </a:lvl2pPr>
            <a:lvl3pPr marL="0" marR="0" lvl="2" indent="0" algn="r">
              <a:spcBef>
                <a:spcPts val="0"/>
              </a:spcBef>
              <a:spcAft>
                <a:spcPts val="0"/>
              </a:spcAft>
              <a:buNone/>
              <a:defRPr sz="1200" b="1" i="0" u="none" strike="noStrike" cap="none">
                <a:solidFill>
                  <a:schemeClr val="dk1"/>
                </a:solidFill>
                <a:latin typeface="Arial"/>
                <a:ea typeface="Arial"/>
                <a:cs typeface="Arial"/>
                <a:sym typeface="Arial"/>
              </a:defRPr>
            </a:lvl3pPr>
            <a:lvl4pPr marL="0" marR="0" lvl="3" indent="0" algn="r">
              <a:spcBef>
                <a:spcPts val="0"/>
              </a:spcBef>
              <a:spcAft>
                <a:spcPts val="0"/>
              </a:spcAft>
              <a:buNone/>
              <a:defRPr sz="1200" b="1" i="0" u="none" strike="noStrike" cap="none">
                <a:solidFill>
                  <a:schemeClr val="dk1"/>
                </a:solidFill>
                <a:latin typeface="Arial"/>
                <a:ea typeface="Arial"/>
                <a:cs typeface="Arial"/>
                <a:sym typeface="Arial"/>
              </a:defRPr>
            </a:lvl4pPr>
            <a:lvl5pPr marL="0" marR="0" lvl="4" indent="0" algn="r">
              <a:spcBef>
                <a:spcPts val="0"/>
              </a:spcBef>
              <a:spcAft>
                <a:spcPts val="0"/>
              </a:spcAft>
              <a:buNone/>
              <a:defRPr sz="1200" b="1" i="0" u="none" strike="noStrike" cap="none">
                <a:solidFill>
                  <a:schemeClr val="dk1"/>
                </a:solidFill>
                <a:latin typeface="Arial"/>
                <a:ea typeface="Arial"/>
                <a:cs typeface="Arial"/>
                <a:sym typeface="Arial"/>
              </a:defRPr>
            </a:lvl5pPr>
            <a:lvl6pPr marL="0" marR="0" lvl="5" indent="0" algn="r">
              <a:spcBef>
                <a:spcPts val="0"/>
              </a:spcBef>
              <a:spcAft>
                <a:spcPts val="0"/>
              </a:spcAft>
              <a:buNone/>
              <a:defRPr sz="1200" b="1" i="0" u="none" strike="noStrike" cap="none">
                <a:solidFill>
                  <a:schemeClr val="dk1"/>
                </a:solidFill>
                <a:latin typeface="Arial"/>
                <a:ea typeface="Arial"/>
                <a:cs typeface="Arial"/>
                <a:sym typeface="Arial"/>
              </a:defRPr>
            </a:lvl6pPr>
            <a:lvl7pPr marL="0" marR="0" lvl="6" indent="0" algn="r">
              <a:spcBef>
                <a:spcPts val="0"/>
              </a:spcBef>
              <a:spcAft>
                <a:spcPts val="0"/>
              </a:spcAft>
              <a:buNone/>
              <a:defRPr sz="1200" b="1" i="0" u="none" strike="noStrike" cap="none">
                <a:solidFill>
                  <a:schemeClr val="dk1"/>
                </a:solidFill>
                <a:latin typeface="Arial"/>
                <a:ea typeface="Arial"/>
                <a:cs typeface="Arial"/>
                <a:sym typeface="Arial"/>
              </a:defRPr>
            </a:lvl7pPr>
            <a:lvl8pPr marL="0" marR="0" lvl="7" indent="0" algn="r">
              <a:spcBef>
                <a:spcPts val="0"/>
              </a:spcBef>
              <a:spcAft>
                <a:spcPts val="0"/>
              </a:spcAft>
              <a:buNone/>
              <a:defRPr sz="1200" b="1" i="0" u="none" strike="noStrike" cap="none">
                <a:solidFill>
                  <a:schemeClr val="dk1"/>
                </a:solidFill>
                <a:latin typeface="Arial"/>
                <a:ea typeface="Arial"/>
                <a:cs typeface="Arial"/>
                <a:sym typeface="Arial"/>
              </a:defRPr>
            </a:lvl8pPr>
            <a:lvl9pPr marL="0" marR="0" lvl="8" indent="0" algn="r">
              <a:spcBef>
                <a:spcPts val="0"/>
              </a:spcBef>
              <a:spcAft>
                <a:spcPts val="0"/>
              </a:spcAft>
              <a:buNone/>
              <a:defRPr sz="12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7" name="Google Shape;17;p36"/>
          <p:cNvSpPr txBox="1">
            <a:spLocks noGrp="1"/>
          </p:cNvSpPr>
          <p:nvPr>
            <p:ph type="title"/>
          </p:nvPr>
        </p:nvSpPr>
        <p:spPr>
          <a:xfrm>
            <a:off x="228600" y="274638"/>
            <a:ext cx="7696200" cy="7921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8"/>
        <p:cNvGrpSpPr/>
        <p:nvPr/>
      </p:nvGrpSpPr>
      <p:grpSpPr>
        <a:xfrm>
          <a:off x="0" y="0"/>
          <a:ext cx="0" cy="0"/>
          <a:chOff x="0" y="0"/>
          <a:chExt cx="0" cy="0"/>
        </a:xfrm>
      </p:grpSpPr>
      <p:sp>
        <p:nvSpPr>
          <p:cNvPr id="19" name="Google Shape;19;p37"/>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7"/>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480"/>
              </a:spcBef>
              <a:spcAft>
                <a:spcPts val="0"/>
              </a:spcAft>
              <a:buSzPts val="2400"/>
              <a:buFont typeface="Tahoma"/>
              <a:buNone/>
              <a:defRPr/>
            </a:lvl1pPr>
            <a:lvl2pPr lvl="1" algn="ctr">
              <a:spcBef>
                <a:spcPts val="400"/>
              </a:spcBef>
              <a:spcAft>
                <a:spcPts val="0"/>
              </a:spcAft>
              <a:buSzPts val="2000"/>
              <a:buFont typeface="Tahoma"/>
              <a:buNone/>
              <a:defRPr/>
            </a:lvl2pPr>
            <a:lvl3pPr lvl="2" algn="ctr">
              <a:spcBef>
                <a:spcPts val="400"/>
              </a:spcBef>
              <a:spcAft>
                <a:spcPts val="0"/>
              </a:spcAft>
              <a:buSzPts val="2000"/>
              <a:buFont typeface="Tahoma"/>
              <a:buNone/>
              <a:defRPr/>
            </a:lvl3pPr>
            <a:lvl4pPr lvl="3" algn="ctr">
              <a:spcBef>
                <a:spcPts val="360"/>
              </a:spcBef>
              <a:spcAft>
                <a:spcPts val="0"/>
              </a:spcAft>
              <a:buSzPts val="1800"/>
              <a:buFont typeface="Tahoma"/>
              <a:buNone/>
              <a:defRPr/>
            </a:lvl4pPr>
            <a:lvl5pPr lvl="4" algn="ctr">
              <a:spcBef>
                <a:spcPts val="360"/>
              </a:spcBef>
              <a:spcAft>
                <a:spcPts val="0"/>
              </a:spcAft>
              <a:buSzPts val="1800"/>
              <a:buFont typeface="Tahoma"/>
              <a:buNone/>
              <a:defRPr/>
            </a:lvl5pPr>
            <a:lvl6pPr lvl="5" algn="ctr">
              <a:spcBef>
                <a:spcPts val="400"/>
              </a:spcBef>
              <a:spcAft>
                <a:spcPts val="0"/>
              </a:spcAft>
              <a:buClr>
                <a:schemeClr val="dk1"/>
              </a:buClr>
              <a:buSzPts val="2000"/>
              <a:buFont typeface="Tahoma"/>
              <a:buNone/>
              <a:defRPr/>
            </a:lvl6pPr>
            <a:lvl7pPr lvl="6" algn="ctr">
              <a:spcBef>
                <a:spcPts val="400"/>
              </a:spcBef>
              <a:spcAft>
                <a:spcPts val="0"/>
              </a:spcAft>
              <a:buClr>
                <a:schemeClr val="dk1"/>
              </a:buClr>
              <a:buSzPts val="2000"/>
              <a:buFont typeface="Tahoma"/>
              <a:buNone/>
              <a:defRPr/>
            </a:lvl7pPr>
            <a:lvl8pPr lvl="7" algn="ctr">
              <a:spcBef>
                <a:spcPts val="400"/>
              </a:spcBef>
              <a:spcAft>
                <a:spcPts val="0"/>
              </a:spcAft>
              <a:buClr>
                <a:schemeClr val="dk1"/>
              </a:buClr>
              <a:buSzPts val="2000"/>
              <a:buFont typeface="Tahoma"/>
              <a:buNone/>
              <a:defRPr/>
            </a:lvl8pPr>
            <a:lvl9pPr lvl="8" algn="ctr">
              <a:spcBef>
                <a:spcPts val="400"/>
              </a:spcBef>
              <a:spcAft>
                <a:spcPts val="0"/>
              </a:spcAft>
              <a:buClr>
                <a:schemeClr val="dk1"/>
              </a:buClr>
              <a:buSzPts val="2000"/>
              <a:buFont typeface="Tahoma"/>
              <a:buNone/>
              <a:defRPr/>
            </a:lvl9pPr>
          </a:lstStyle>
          <a:p>
            <a:endParaRPr/>
          </a:p>
        </p:txBody>
      </p:sp>
      <p:sp>
        <p:nvSpPr>
          <p:cNvPr id="21" name="Google Shape;21;p37"/>
          <p:cNvSpPr txBox="1">
            <a:spLocks noGrp="1"/>
          </p:cNvSpPr>
          <p:nvPr>
            <p:ph type="sldNum" idx="12"/>
          </p:nvPr>
        </p:nvSpPr>
        <p:spPr>
          <a:xfrm>
            <a:off x="6553200" y="6384925"/>
            <a:ext cx="2362200" cy="244475"/>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1" i="0" u="none" strike="noStrike" cap="none">
                <a:solidFill>
                  <a:schemeClr val="dk1"/>
                </a:solidFill>
                <a:latin typeface="Arial"/>
                <a:ea typeface="Arial"/>
                <a:cs typeface="Arial"/>
                <a:sym typeface="Arial"/>
              </a:defRPr>
            </a:lvl1pPr>
            <a:lvl2pPr marL="0" marR="0" lvl="1" indent="0" algn="r">
              <a:spcBef>
                <a:spcPts val="0"/>
              </a:spcBef>
              <a:spcAft>
                <a:spcPts val="0"/>
              </a:spcAft>
              <a:buNone/>
              <a:defRPr sz="1400" b="1" i="0" u="none" strike="noStrike" cap="none">
                <a:solidFill>
                  <a:schemeClr val="dk1"/>
                </a:solidFill>
                <a:latin typeface="Arial"/>
                <a:ea typeface="Arial"/>
                <a:cs typeface="Arial"/>
                <a:sym typeface="Arial"/>
              </a:defRPr>
            </a:lvl2pPr>
            <a:lvl3pPr marL="0" marR="0" lvl="2" indent="0" algn="r">
              <a:spcBef>
                <a:spcPts val="0"/>
              </a:spcBef>
              <a:spcAft>
                <a:spcPts val="0"/>
              </a:spcAft>
              <a:buNone/>
              <a:defRPr sz="1400" b="1" i="0" u="none" strike="noStrike" cap="none">
                <a:solidFill>
                  <a:schemeClr val="dk1"/>
                </a:solidFill>
                <a:latin typeface="Arial"/>
                <a:ea typeface="Arial"/>
                <a:cs typeface="Arial"/>
                <a:sym typeface="Arial"/>
              </a:defRPr>
            </a:lvl3pPr>
            <a:lvl4pPr marL="0" marR="0" lvl="3" indent="0" algn="r">
              <a:spcBef>
                <a:spcPts val="0"/>
              </a:spcBef>
              <a:spcAft>
                <a:spcPts val="0"/>
              </a:spcAft>
              <a:buNone/>
              <a:defRPr sz="1400" b="1" i="0" u="none" strike="noStrike" cap="none">
                <a:solidFill>
                  <a:schemeClr val="dk1"/>
                </a:solidFill>
                <a:latin typeface="Arial"/>
                <a:ea typeface="Arial"/>
                <a:cs typeface="Arial"/>
                <a:sym typeface="Arial"/>
              </a:defRPr>
            </a:lvl4pPr>
            <a:lvl5pPr marL="0" marR="0" lvl="4" indent="0" algn="r">
              <a:spcBef>
                <a:spcPts val="0"/>
              </a:spcBef>
              <a:spcAft>
                <a:spcPts val="0"/>
              </a:spcAft>
              <a:buNone/>
              <a:defRPr sz="1400" b="1" i="0" u="none" strike="noStrike" cap="none">
                <a:solidFill>
                  <a:schemeClr val="dk1"/>
                </a:solidFill>
                <a:latin typeface="Arial"/>
                <a:ea typeface="Arial"/>
                <a:cs typeface="Arial"/>
                <a:sym typeface="Arial"/>
              </a:defRPr>
            </a:lvl5pPr>
            <a:lvl6pPr marL="0" marR="0" lvl="5" indent="0" algn="r">
              <a:spcBef>
                <a:spcPts val="0"/>
              </a:spcBef>
              <a:spcAft>
                <a:spcPts val="0"/>
              </a:spcAft>
              <a:buNone/>
              <a:defRPr sz="1400" b="1" i="0" u="none" strike="noStrike" cap="none">
                <a:solidFill>
                  <a:schemeClr val="dk1"/>
                </a:solidFill>
                <a:latin typeface="Arial"/>
                <a:ea typeface="Arial"/>
                <a:cs typeface="Arial"/>
                <a:sym typeface="Arial"/>
              </a:defRPr>
            </a:lvl6pPr>
            <a:lvl7pPr marL="0" marR="0" lvl="6" indent="0" algn="r">
              <a:spcBef>
                <a:spcPts val="0"/>
              </a:spcBef>
              <a:spcAft>
                <a:spcPts val="0"/>
              </a:spcAft>
              <a:buNone/>
              <a:defRPr sz="1400" b="1" i="0" u="none" strike="noStrike" cap="none">
                <a:solidFill>
                  <a:schemeClr val="dk1"/>
                </a:solidFill>
                <a:latin typeface="Arial"/>
                <a:ea typeface="Arial"/>
                <a:cs typeface="Arial"/>
                <a:sym typeface="Arial"/>
              </a:defRPr>
            </a:lvl7pPr>
            <a:lvl8pPr marL="0" marR="0" lvl="7" indent="0" algn="r">
              <a:spcBef>
                <a:spcPts val="0"/>
              </a:spcBef>
              <a:spcAft>
                <a:spcPts val="0"/>
              </a:spcAft>
              <a:buNone/>
              <a:defRPr sz="1400" b="1" i="0" u="none" strike="noStrike" cap="none">
                <a:solidFill>
                  <a:schemeClr val="dk1"/>
                </a:solidFill>
                <a:latin typeface="Arial"/>
                <a:ea typeface="Arial"/>
                <a:cs typeface="Arial"/>
                <a:sym typeface="Arial"/>
              </a:defRPr>
            </a:lvl8pPr>
            <a:lvl9pPr marL="0" marR="0" lvl="8" indent="0" algn="r">
              <a:spcBef>
                <a:spcPts val="0"/>
              </a:spcBef>
              <a:spcAft>
                <a:spcPts val="0"/>
              </a:spcAft>
              <a:buNone/>
              <a:defRPr sz="14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2"/>
        <p:cNvGrpSpPr/>
        <p:nvPr/>
      </p:nvGrpSpPr>
      <p:grpSpPr>
        <a:xfrm>
          <a:off x="0" y="0"/>
          <a:ext cx="0" cy="0"/>
          <a:chOff x="0" y="0"/>
          <a:chExt cx="0" cy="0"/>
        </a:xfrm>
      </p:grpSpPr>
      <p:sp>
        <p:nvSpPr>
          <p:cNvPr id="23" name="Google Shape;23;p38"/>
          <p:cNvSpPr txBox="1">
            <a:spLocks noGrp="1"/>
          </p:cNvSpPr>
          <p:nvPr>
            <p:ph type="title"/>
          </p:nvPr>
        </p:nvSpPr>
        <p:spPr>
          <a:xfrm>
            <a:off x="228600" y="274638"/>
            <a:ext cx="8458200" cy="7921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8"/>
          <p:cNvSpPr txBox="1">
            <a:spLocks noGrp="1"/>
          </p:cNvSpPr>
          <p:nvPr>
            <p:ph type="sldNum" idx="12"/>
          </p:nvPr>
        </p:nvSpPr>
        <p:spPr>
          <a:xfrm>
            <a:off x="6553200" y="6384925"/>
            <a:ext cx="2362200" cy="244475"/>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1" i="0" u="none" strike="noStrike" cap="none">
                <a:solidFill>
                  <a:schemeClr val="dk1"/>
                </a:solidFill>
                <a:latin typeface="Arial"/>
                <a:ea typeface="Arial"/>
                <a:cs typeface="Arial"/>
                <a:sym typeface="Arial"/>
              </a:defRPr>
            </a:lvl1pPr>
            <a:lvl2pPr marL="0" marR="0" lvl="1" indent="0" algn="r">
              <a:spcBef>
                <a:spcPts val="0"/>
              </a:spcBef>
              <a:spcAft>
                <a:spcPts val="0"/>
              </a:spcAft>
              <a:buNone/>
              <a:defRPr sz="1400" b="1" i="0" u="none" strike="noStrike" cap="none">
                <a:solidFill>
                  <a:schemeClr val="dk1"/>
                </a:solidFill>
                <a:latin typeface="Arial"/>
                <a:ea typeface="Arial"/>
                <a:cs typeface="Arial"/>
                <a:sym typeface="Arial"/>
              </a:defRPr>
            </a:lvl2pPr>
            <a:lvl3pPr marL="0" marR="0" lvl="2" indent="0" algn="r">
              <a:spcBef>
                <a:spcPts val="0"/>
              </a:spcBef>
              <a:spcAft>
                <a:spcPts val="0"/>
              </a:spcAft>
              <a:buNone/>
              <a:defRPr sz="1400" b="1" i="0" u="none" strike="noStrike" cap="none">
                <a:solidFill>
                  <a:schemeClr val="dk1"/>
                </a:solidFill>
                <a:latin typeface="Arial"/>
                <a:ea typeface="Arial"/>
                <a:cs typeface="Arial"/>
                <a:sym typeface="Arial"/>
              </a:defRPr>
            </a:lvl3pPr>
            <a:lvl4pPr marL="0" marR="0" lvl="3" indent="0" algn="r">
              <a:spcBef>
                <a:spcPts val="0"/>
              </a:spcBef>
              <a:spcAft>
                <a:spcPts val="0"/>
              </a:spcAft>
              <a:buNone/>
              <a:defRPr sz="1400" b="1" i="0" u="none" strike="noStrike" cap="none">
                <a:solidFill>
                  <a:schemeClr val="dk1"/>
                </a:solidFill>
                <a:latin typeface="Arial"/>
                <a:ea typeface="Arial"/>
                <a:cs typeface="Arial"/>
                <a:sym typeface="Arial"/>
              </a:defRPr>
            </a:lvl4pPr>
            <a:lvl5pPr marL="0" marR="0" lvl="4" indent="0" algn="r">
              <a:spcBef>
                <a:spcPts val="0"/>
              </a:spcBef>
              <a:spcAft>
                <a:spcPts val="0"/>
              </a:spcAft>
              <a:buNone/>
              <a:defRPr sz="1400" b="1" i="0" u="none" strike="noStrike" cap="none">
                <a:solidFill>
                  <a:schemeClr val="dk1"/>
                </a:solidFill>
                <a:latin typeface="Arial"/>
                <a:ea typeface="Arial"/>
                <a:cs typeface="Arial"/>
                <a:sym typeface="Arial"/>
              </a:defRPr>
            </a:lvl5pPr>
            <a:lvl6pPr marL="0" marR="0" lvl="5" indent="0" algn="r">
              <a:spcBef>
                <a:spcPts val="0"/>
              </a:spcBef>
              <a:spcAft>
                <a:spcPts val="0"/>
              </a:spcAft>
              <a:buNone/>
              <a:defRPr sz="1400" b="1" i="0" u="none" strike="noStrike" cap="none">
                <a:solidFill>
                  <a:schemeClr val="dk1"/>
                </a:solidFill>
                <a:latin typeface="Arial"/>
                <a:ea typeface="Arial"/>
                <a:cs typeface="Arial"/>
                <a:sym typeface="Arial"/>
              </a:defRPr>
            </a:lvl6pPr>
            <a:lvl7pPr marL="0" marR="0" lvl="6" indent="0" algn="r">
              <a:spcBef>
                <a:spcPts val="0"/>
              </a:spcBef>
              <a:spcAft>
                <a:spcPts val="0"/>
              </a:spcAft>
              <a:buNone/>
              <a:defRPr sz="1400" b="1" i="0" u="none" strike="noStrike" cap="none">
                <a:solidFill>
                  <a:schemeClr val="dk1"/>
                </a:solidFill>
                <a:latin typeface="Arial"/>
                <a:ea typeface="Arial"/>
                <a:cs typeface="Arial"/>
                <a:sym typeface="Arial"/>
              </a:defRPr>
            </a:lvl7pPr>
            <a:lvl8pPr marL="0" marR="0" lvl="7" indent="0" algn="r">
              <a:spcBef>
                <a:spcPts val="0"/>
              </a:spcBef>
              <a:spcAft>
                <a:spcPts val="0"/>
              </a:spcAft>
              <a:buNone/>
              <a:defRPr sz="1400" b="1" i="0" u="none" strike="noStrike" cap="none">
                <a:solidFill>
                  <a:schemeClr val="dk1"/>
                </a:solidFill>
                <a:latin typeface="Arial"/>
                <a:ea typeface="Arial"/>
                <a:cs typeface="Arial"/>
                <a:sym typeface="Arial"/>
              </a:defRPr>
            </a:lvl8pPr>
            <a:lvl9pPr marL="0" marR="0" lvl="8" indent="0" algn="r">
              <a:spcBef>
                <a:spcPts val="0"/>
              </a:spcBef>
              <a:spcAft>
                <a:spcPts val="0"/>
              </a:spcAft>
              <a:buNone/>
              <a:defRPr sz="14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39"/>
          <p:cNvSpPr txBox="1">
            <a:spLocks noGrp="1"/>
          </p:cNvSpPr>
          <p:nvPr>
            <p:ph type="title"/>
          </p:nvPr>
        </p:nvSpPr>
        <p:spPr>
          <a:xfrm>
            <a:off x="228600" y="274638"/>
            <a:ext cx="8458200" cy="7921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39"/>
          <p:cNvSpPr txBox="1">
            <a:spLocks noGrp="1"/>
          </p:cNvSpPr>
          <p:nvPr>
            <p:ph type="body" idx="1"/>
          </p:nvPr>
        </p:nvSpPr>
        <p:spPr>
          <a:xfrm>
            <a:off x="304800" y="1219200"/>
            <a:ext cx="4229100" cy="5029200"/>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SzPts val="2800"/>
              <a:buFont typeface="Tahoma"/>
              <a:buChar char="•"/>
              <a:defRPr sz="2800"/>
            </a:lvl1pPr>
            <a:lvl2pPr marL="914400" lvl="1" indent="-381000" algn="l">
              <a:spcBef>
                <a:spcPts val="480"/>
              </a:spcBef>
              <a:spcAft>
                <a:spcPts val="0"/>
              </a:spcAft>
              <a:buSzPts val="2400"/>
              <a:buFont typeface="Tahoma"/>
              <a:buChar char="–"/>
              <a:defRPr sz="2400"/>
            </a:lvl2pPr>
            <a:lvl3pPr marL="1371600" lvl="2" indent="-355600" algn="l">
              <a:spcBef>
                <a:spcPts val="400"/>
              </a:spcBef>
              <a:spcAft>
                <a:spcPts val="0"/>
              </a:spcAft>
              <a:buSzPts val="2000"/>
              <a:buFont typeface="Tahoma"/>
              <a:buChar char="•"/>
              <a:defRPr sz="2000"/>
            </a:lvl3pPr>
            <a:lvl4pPr marL="1828800" lvl="3" indent="-342900" algn="l">
              <a:spcBef>
                <a:spcPts val="360"/>
              </a:spcBef>
              <a:spcAft>
                <a:spcPts val="0"/>
              </a:spcAft>
              <a:buSzPts val="1800"/>
              <a:buFont typeface="Tahoma"/>
              <a:buChar char="–"/>
              <a:defRPr sz="1800"/>
            </a:lvl4pPr>
            <a:lvl5pPr marL="2286000" lvl="4" indent="-342900" algn="l">
              <a:spcBef>
                <a:spcPts val="360"/>
              </a:spcBef>
              <a:spcAft>
                <a:spcPts val="0"/>
              </a:spcAft>
              <a:buSzPts val="1800"/>
              <a:buFont typeface="Tahoma"/>
              <a:buChar char="»"/>
              <a:defRPr sz="1800"/>
            </a:lvl5pPr>
            <a:lvl6pPr marL="2743200" lvl="5" indent="-342900" algn="l">
              <a:spcBef>
                <a:spcPts val="360"/>
              </a:spcBef>
              <a:spcAft>
                <a:spcPts val="0"/>
              </a:spcAft>
              <a:buClr>
                <a:schemeClr val="dk1"/>
              </a:buClr>
              <a:buSzPts val="1800"/>
              <a:buFont typeface="Tahoma"/>
              <a:buChar char="»"/>
              <a:defRPr sz="1800"/>
            </a:lvl6pPr>
            <a:lvl7pPr marL="3200400" lvl="6" indent="-342900" algn="l">
              <a:spcBef>
                <a:spcPts val="360"/>
              </a:spcBef>
              <a:spcAft>
                <a:spcPts val="0"/>
              </a:spcAft>
              <a:buClr>
                <a:schemeClr val="dk1"/>
              </a:buClr>
              <a:buSzPts val="1800"/>
              <a:buFont typeface="Tahoma"/>
              <a:buChar char="»"/>
              <a:defRPr sz="1800"/>
            </a:lvl7pPr>
            <a:lvl8pPr marL="3657600" lvl="7" indent="-342900" algn="l">
              <a:spcBef>
                <a:spcPts val="360"/>
              </a:spcBef>
              <a:spcAft>
                <a:spcPts val="0"/>
              </a:spcAft>
              <a:buClr>
                <a:schemeClr val="dk1"/>
              </a:buClr>
              <a:buSzPts val="1800"/>
              <a:buFont typeface="Tahoma"/>
              <a:buChar char="»"/>
              <a:defRPr sz="1800"/>
            </a:lvl8pPr>
            <a:lvl9pPr marL="4114800" lvl="8" indent="-342900" algn="l">
              <a:spcBef>
                <a:spcPts val="360"/>
              </a:spcBef>
              <a:spcAft>
                <a:spcPts val="0"/>
              </a:spcAft>
              <a:buClr>
                <a:schemeClr val="dk1"/>
              </a:buClr>
              <a:buSzPts val="1800"/>
              <a:buFont typeface="Tahoma"/>
              <a:buChar char="»"/>
              <a:defRPr sz="1800"/>
            </a:lvl9pPr>
          </a:lstStyle>
          <a:p>
            <a:endParaRPr/>
          </a:p>
        </p:txBody>
      </p:sp>
      <p:sp>
        <p:nvSpPr>
          <p:cNvPr id="28" name="Google Shape;28;p39"/>
          <p:cNvSpPr txBox="1">
            <a:spLocks noGrp="1"/>
          </p:cNvSpPr>
          <p:nvPr>
            <p:ph type="body" idx="2"/>
          </p:nvPr>
        </p:nvSpPr>
        <p:spPr>
          <a:xfrm>
            <a:off x="4686300" y="1219200"/>
            <a:ext cx="4229100" cy="5029200"/>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SzPts val="2800"/>
              <a:buFont typeface="Tahoma"/>
              <a:buChar char="•"/>
              <a:defRPr sz="2800"/>
            </a:lvl1pPr>
            <a:lvl2pPr marL="914400" lvl="1" indent="-381000" algn="l">
              <a:spcBef>
                <a:spcPts val="480"/>
              </a:spcBef>
              <a:spcAft>
                <a:spcPts val="0"/>
              </a:spcAft>
              <a:buSzPts val="2400"/>
              <a:buFont typeface="Tahoma"/>
              <a:buChar char="–"/>
              <a:defRPr sz="2400"/>
            </a:lvl2pPr>
            <a:lvl3pPr marL="1371600" lvl="2" indent="-355600" algn="l">
              <a:spcBef>
                <a:spcPts val="400"/>
              </a:spcBef>
              <a:spcAft>
                <a:spcPts val="0"/>
              </a:spcAft>
              <a:buSzPts val="2000"/>
              <a:buFont typeface="Tahoma"/>
              <a:buChar char="•"/>
              <a:defRPr sz="2000"/>
            </a:lvl3pPr>
            <a:lvl4pPr marL="1828800" lvl="3" indent="-342900" algn="l">
              <a:spcBef>
                <a:spcPts val="360"/>
              </a:spcBef>
              <a:spcAft>
                <a:spcPts val="0"/>
              </a:spcAft>
              <a:buSzPts val="1800"/>
              <a:buFont typeface="Tahoma"/>
              <a:buChar char="–"/>
              <a:defRPr sz="1800"/>
            </a:lvl4pPr>
            <a:lvl5pPr marL="2286000" lvl="4" indent="-342900" algn="l">
              <a:spcBef>
                <a:spcPts val="360"/>
              </a:spcBef>
              <a:spcAft>
                <a:spcPts val="0"/>
              </a:spcAft>
              <a:buSzPts val="1800"/>
              <a:buFont typeface="Tahoma"/>
              <a:buChar char="»"/>
              <a:defRPr sz="1800"/>
            </a:lvl5pPr>
            <a:lvl6pPr marL="2743200" lvl="5" indent="-342900" algn="l">
              <a:spcBef>
                <a:spcPts val="360"/>
              </a:spcBef>
              <a:spcAft>
                <a:spcPts val="0"/>
              </a:spcAft>
              <a:buClr>
                <a:schemeClr val="dk1"/>
              </a:buClr>
              <a:buSzPts val="1800"/>
              <a:buFont typeface="Tahoma"/>
              <a:buChar char="»"/>
              <a:defRPr sz="1800"/>
            </a:lvl6pPr>
            <a:lvl7pPr marL="3200400" lvl="6" indent="-342900" algn="l">
              <a:spcBef>
                <a:spcPts val="360"/>
              </a:spcBef>
              <a:spcAft>
                <a:spcPts val="0"/>
              </a:spcAft>
              <a:buClr>
                <a:schemeClr val="dk1"/>
              </a:buClr>
              <a:buSzPts val="1800"/>
              <a:buFont typeface="Tahoma"/>
              <a:buChar char="»"/>
              <a:defRPr sz="1800"/>
            </a:lvl7pPr>
            <a:lvl8pPr marL="3657600" lvl="7" indent="-342900" algn="l">
              <a:spcBef>
                <a:spcPts val="360"/>
              </a:spcBef>
              <a:spcAft>
                <a:spcPts val="0"/>
              </a:spcAft>
              <a:buClr>
                <a:schemeClr val="dk1"/>
              </a:buClr>
              <a:buSzPts val="1800"/>
              <a:buFont typeface="Tahoma"/>
              <a:buChar char="»"/>
              <a:defRPr sz="1800"/>
            </a:lvl8pPr>
            <a:lvl9pPr marL="4114800" lvl="8" indent="-342900" algn="l">
              <a:spcBef>
                <a:spcPts val="360"/>
              </a:spcBef>
              <a:spcAft>
                <a:spcPts val="0"/>
              </a:spcAft>
              <a:buClr>
                <a:schemeClr val="dk1"/>
              </a:buClr>
              <a:buSzPts val="1800"/>
              <a:buFont typeface="Tahoma"/>
              <a:buChar char="»"/>
              <a:defRPr sz="1800"/>
            </a:lvl9pPr>
          </a:lstStyle>
          <a:p>
            <a:endParaRPr/>
          </a:p>
        </p:txBody>
      </p:sp>
      <p:sp>
        <p:nvSpPr>
          <p:cNvPr id="29" name="Google Shape;29;p39"/>
          <p:cNvSpPr txBox="1">
            <a:spLocks noGrp="1"/>
          </p:cNvSpPr>
          <p:nvPr>
            <p:ph type="sldNum" idx="12"/>
          </p:nvPr>
        </p:nvSpPr>
        <p:spPr>
          <a:xfrm>
            <a:off x="6553200" y="6384925"/>
            <a:ext cx="2362200" cy="244475"/>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1" i="0" u="none" strike="noStrike" cap="none">
                <a:solidFill>
                  <a:schemeClr val="dk1"/>
                </a:solidFill>
                <a:latin typeface="Arial"/>
                <a:ea typeface="Arial"/>
                <a:cs typeface="Arial"/>
                <a:sym typeface="Arial"/>
              </a:defRPr>
            </a:lvl1pPr>
            <a:lvl2pPr marL="0" marR="0" lvl="1" indent="0" algn="r">
              <a:spcBef>
                <a:spcPts val="0"/>
              </a:spcBef>
              <a:spcAft>
                <a:spcPts val="0"/>
              </a:spcAft>
              <a:buNone/>
              <a:defRPr sz="1400" b="1" i="0" u="none" strike="noStrike" cap="none">
                <a:solidFill>
                  <a:schemeClr val="dk1"/>
                </a:solidFill>
                <a:latin typeface="Arial"/>
                <a:ea typeface="Arial"/>
                <a:cs typeface="Arial"/>
                <a:sym typeface="Arial"/>
              </a:defRPr>
            </a:lvl2pPr>
            <a:lvl3pPr marL="0" marR="0" lvl="2" indent="0" algn="r">
              <a:spcBef>
                <a:spcPts val="0"/>
              </a:spcBef>
              <a:spcAft>
                <a:spcPts val="0"/>
              </a:spcAft>
              <a:buNone/>
              <a:defRPr sz="1400" b="1" i="0" u="none" strike="noStrike" cap="none">
                <a:solidFill>
                  <a:schemeClr val="dk1"/>
                </a:solidFill>
                <a:latin typeface="Arial"/>
                <a:ea typeface="Arial"/>
                <a:cs typeface="Arial"/>
                <a:sym typeface="Arial"/>
              </a:defRPr>
            </a:lvl3pPr>
            <a:lvl4pPr marL="0" marR="0" lvl="3" indent="0" algn="r">
              <a:spcBef>
                <a:spcPts val="0"/>
              </a:spcBef>
              <a:spcAft>
                <a:spcPts val="0"/>
              </a:spcAft>
              <a:buNone/>
              <a:defRPr sz="1400" b="1" i="0" u="none" strike="noStrike" cap="none">
                <a:solidFill>
                  <a:schemeClr val="dk1"/>
                </a:solidFill>
                <a:latin typeface="Arial"/>
                <a:ea typeface="Arial"/>
                <a:cs typeface="Arial"/>
                <a:sym typeface="Arial"/>
              </a:defRPr>
            </a:lvl4pPr>
            <a:lvl5pPr marL="0" marR="0" lvl="4" indent="0" algn="r">
              <a:spcBef>
                <a:spcPts val="0"/>
              </a:spcBef>
              <a:spcAft>
                <a:spcPts val="0"/>
              </a:spcAft>
              <a:buNone/>
              <a:defRPr sz="1400" b="1" i="0" u="none" strike="noStrike" cap="none">
                <a:solidFill>
                  <a:schemeClr val="dk1"/>
                </a:solidFill>
                <a:latin typeface="Arial"/>
                <a:ea typeface="Arial"/>
                <a:cs typeface="Arial"/>
                <a:sym typeface="Arial"/>
              </a:defRPr>
            </a:lvl5pPr>
            <a:lvl6pPr marL="0" marR="0" lvl="5" indent="0" algn="r">
              <a:spcBef>
                <a:spcPts val="0"/>
              </a:spcBef>
              <a:spcAft>
                <a:spcPts val="0"/>
              </a:spcAft>
              <a:buNone/>
              <a:defRPr sz="1400" b="1" i="0" u="none" strike="noStrike" cap="none">
                <a:solidFill>
                  <a:schemeClr val="dk1"/>
                </a:solidFill>
                <a:latin typeface="Arial"/>
                <a:ea typeface="Arial"/>
                <a:cs typeface="Arial"/>
                <a:sym typeface="Arial"/>
              </a:defRPr>
            </a:lvl6pPr>
            <a:lvl7pPr marL="0" marR="0" lvl="6" indent="0" algn="r">
              <a:spcBef>
                <a:spcPts val="0"/>
              </a:spcBef>
              <a:spcAft>
                <a:spcPts val="0"/>
              </a:spcAft>
              <a:buNone/>
              <a:defRPr sz="1400" b="1" i="0" u="none" strike="noStrike" cap="none">
                <a:solidFill>
                  <a:schemeClr val="dk1"/>
                </a:solidFill>
                <a:latin typeface="Arial"/>
                <a:ea typeface="Arial"/>
                <a:cs typeface="Arial"/>
                <a:sym typeface="Arial"/>
              </a:defRPr>
            </a:lvl7pPr>
            <a:lvl8pPr marL="0" marR="0" lvl="7" indent="0" algn="r">
              <a:spcBef>
                <a:spcPts val="0"/>
              </a:spcBef>
              <a:spcAft>
                <a:spcPts val="0"/>
              </a:spcAft>
              <a:buNone/>
              <a:defRPr sz="1400" b="1" i="0" u="none" strike="noStrike" cap="none">
                <a:solidFill>
                  <a:schemeClr val="dk1"/>
                </a:solidFill>
                <a:latin typeface="Arial"/>
                <a:ea typeface="Arial"/>
                <a:cs typeface="Arial"/>
                <a:sym typeface="Arial"/>
              </a:defRPr>
            </a:lvl8pPr>
            <a:lvl9pPr marL="0" marR="0" lvl="8" indent="0" algn="r">
              <a:spcBef>
                <a:spcPts val="0"/>
              </a:spcBef>
              <a:spcAft>
                <a:spcPts val="0"/>
              </a:spcAft>
              <a:buNone/>
              <a:defRPr sz="14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30"/>
        <p:cNvGrpSpPr/>
        <p:nvPr/>
      </p:nvGrpSpPr>
      <p:grpSpPr>
        <a:xfrm>
          <a:off x="0" y="0"/>
          <a:ext cx="0" cy="0"/>
          <a:chOff x="0" y="0"/>
          <a:chExt cx="0" cy="0"/>
        </a:xfrm>
      </p:grpSpPr>
      <p:sp>
        <p:nvSpPr>
          <p:cNvPr id="31" name="Google Shape;31;p40"/>
          <p:cNvSpPr txBox="1">
            <a:spLocks noGrp="1"/>
          </p:cNvSpPr>
          <p:nvPr>
            <p:ph type="title"/>
          </p:nvPr>
        </p:nvSpPr>
        <p:spPr>
          <a:xfrm>
            <a:off x="228600" y="274638"/>
            <a:ext cx="8458200" cy="79216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32"/>
        <p:cNvGrpSpPr/>
        <p:nvPr/>
      </p:nvGrpSpPr>
      <p:grpSpPr>
        <a:xfrm>
          <a:off x="0" y="0"/>
          <a:ext cx="0" cy="0"/>
          <a:chOff x="0" y="0"/>
          <a:chExt cx="0" cy="0"/>
        </a:xfrm>
      </p:grpSpPr>
      <p:sp>
        <p:nvSpPr>
          <p:cNvPr id="33" name="Google Shape;33;p41"/>
          <p:cNvSpPr txBox="1">
            <a:spLocks noGrp="1"/>
          </p:cNvSpPr>
          <p:nvPr>
            <p:ph type="dt" idx="10"/>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4" name="Google Shape;34;p41"/>
          <p:cNvSpPr txBox="1">
            <a:spLocks noGrp="1"/>
          </p:cNvSpPr>
          <p:nvPr>
            <p:ph type="ftr" idx="11"/>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5" name="Google Shape;35;p41"/>
          <p:cNvSpPr txBox="1">
            <a:spLocks noGrp="1"/>
          </p:cNvSpPr>
          <p:nvPr>
            <p:ph type="sldNum" idx="12"/>
          </p:nvPr>
        </p:nvSpPr>
        <p:spPr>
          <a:xfrm>
            <a:off x="6553200" y="6384925"/>
            <a:ext cx="2362200" cy="244475"/>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5"/>
          <p:cNvSpPr txBox="1">
            <a:spLocks noGrp="1"/>
          </p:cNvSpPr>
          <p:nvPr>
            <p:ph type="title"/>
          </p:nvPr>
        </p:nvSpPr>
        <p:spPr>
          <a:xfrm>
            <a:off x="228600" y="274638"/>
            <a:ext cx="8458200" cy="792162"/>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2800" b="1" i="0" u="none" strike="noStrike" cap="none">
                <a:solidFill>
                  <a:schemeClr val="accent2"/>
                </a:solidFill>
                <a:latin typeface="Arial Rounded"/>
                <a:ea typeface="Arial Rounded"/>
                <a:cs typeface="Arial Rounded"/>
                <a:sym typeface="Arial Rounded"/>
              </a:defRPr>
            </a:lvl1pPr>
            <a:lvl2pPr marR="0" lvl="1" algn="l" rtl="0">
              <a:spcBef>
                <a:spcPts val="0"/>
              </a:spcBef>
              <a:spcAft>
                <a:spcPts val="0"/>
              </a:spcAft>
              <a:buSzPts val="1400"/>
              <a:buNone/>
              <a:defRPr sz="2800" b="1" i="0" u="none" strike="noStrike" cap="none">
                <a:solidFill>
                  <a:schemeClr val="accent2"/>
                </a:solidFill>
                <a:latin typeface="Arial Rounded"/>
                <a:ea typeface="Arial Rounded"/>
                <a:cs typeface="Arial Rounded"/>
                <a:sym typeface="Arial Rounded"/>
              </a:defRPr>
            </a:lvl2pPr>
            <a:lvl3pPr marR="0" lvl="2" algn="l" rtl="0">
              <a:spcBef>
                <a:spcPts val="0"/>
              </a:spcBef>
              <a:spcAft>
                <a:spcPts val="0"/>
              </a:spcAft>
              <a:buSzPts val="1400"/>
              <a:buNone/>
              <a:defRPr sz="2800" b="1" i="0" u="none" strike="noStrike" cap="none">
                <a:solidFill>
                  <a:schemeClr val="accent2"/>
                </a:solidFill>
                <a:latin typeface="Arial Rounded"/>
                <a:ea typeface="Arial Rounded"/>
                <a:cs typeface="Arial Rounded"/>
                <a:sym typeface="Arial Rounded"/>
              </a:defRPr>
            </a:lvl3pPr>
            <a:lvl4pPr marR="0" lvl="3" algn="l" rtl="0">
              <a:spcBef>
                <a:spcPts val="0"/>
              </a:spcBef>
              <a:spcAft>
                <a:spcPts val="0"/>
              </a:spcAft>
              <a:buSzPts val="1400"/>
              <a:buNone/>
              <a:defRPr sz="2800" b="1" i="0" u="none" strike="noStrike" cap="none">
                <a:solidFill>
                  <a:schemeClr val="accent2"/>
                </a:solidFill>
                <a:latin typeface="Arial Rounded"/>
                <a:ea typeface="Arial Rounded"/>
                <a:cs typeface="Arial Rounded"/>
                <a:sym typeface="Arial Rounded"/>
              </a:defRPr>
            </a:lvl4pPr>
            <a:lvl5pPr marR="0" lvl="4" algn="l" rtl="0">
              <a:spcBef>
                <a:spcPts val="0"/>
              </a:spcBef>
              <a:spcAft>
                <a:spcPts val="0"/>
              </a:spcAft>
              <a:buSzPts val="1400"/>
              <a:buNone/>
              <a:defRPr sz="2800" b="1" i="0" u="none" strike="noStrike" cap="none">
                <a:solidFill>
                  <a:schemeClr val="accent2"/>
                </a:solidFill>
                <a:latin typeface="Arial Rounded"/>
                <a:ea typeface="Arial Rounded"/>
                <a:cs typeface="Arial Rounded"/>
                <a:sym typeface="Arial Rounded"/>
              </a:defRPr>
            </a:lvl5pPr>
            <a:lvl6pPr marR="0" lvl="5" algn="l" rtl="0">
              <a:spcBef>
                <a:spcPts val="0"/>
              </a:spcBef>
              <a:spcAft>
                <a:spcPts val="0"/>
              </a:spcAft>
              <a:buSzPts val="1400"/>
              <a:buNone/>
              <a:defRPr sz="3200" b="1" i="0" u="none" strike="noStrike" cap="none">
                <a:solidFill>
                  <a:schemeClr val="accent2"/>
                </a:solidFill>
                <a:latin typeface="Arial Rounded"/>
                <a:ea typeface="Arial Rounded"/>
                <a:cs typeface="Arial Rounded"/>
                <a:sym typeface="Arial Rounded"/>
              </a:defRPr>
            </a:lvl6pPr>
            <a:lvl7pPr marR="0" lvl="6" algn="l" rtl="0">
              <a:spcBef>
                <a:spcPts val="0"/>
              </a:spcBef>
              <a:spcAft>
                <a:spcPts val="0"/>
              </a:spcAft>
              <a:buSzPts val="1400"/>
              <a:buNone/>
              <a:defRPr sz="3200" b="1" i="0" u="none" strike="noStrike" cap="none">
                <a:solidFill>
                  <a:schemeClr val="accent2"/>
                </a:solidFill>
                <a:latin typeface="Arial Rounded"/>
                <a:ea typeface="Arial Rounded"/>
                <a:cs typeface="Arial Rounded"/>
                <a:sym typeface="Arial Rounded"/>
              </a:defRPr>
            </a:lvl7pPr>
            <a:lvl8pPr marR="0" lvl="7" algn="l" rtl="0">
              <a:spcBef>
                <a:spcPts val="0"/>
              </a:spcBef>
              <a:spcAft>
                <a:spcPts val="0"/>
              </a:spcAft>
              <a:buSzPts val="1400"/>
              <a:buNone/>
              <a:defRPr sz="3200" b="1" i="0" u="none" strike="noStrike" cap="none">
                <a:solidFill>
                  <a:schemeClr val="accent2"/>
                </a:solidFill>
                <a:latin typeface="Arial Rounded"/>
                <a:ea typeface="Arial Rounded"/>
                <a:cs typeface="Arial Rounded"/>
                <a:sym typeface="Arial Rounded"/>
              </a:defRPr>
            </a:lvl8pPr>
            <a:lvl9pPr marR="0" lvl="8" algn="l" rtl="0">
              <a:spcBef>
                <a:spcPts val="0"/>
              </a:spcBef>
              <a:spcAft>
                <a:spcPts val="0"/>
              </a:spcAft>
              <a:buSzPts val="1400"/>
              <a:buNone/>
              <a:defRPr sz="3200" b="1" i="0" u="none" strike="noStrike" cap="none">
                <a:solidFill>
                  <a:schemeClr val="accent2"/>
                </a:solidFill>
                <a:latin typeface="Arial Rounded"/>
                <a:ea typeface="Arial Rounded"/>
                <a:cs typeface="Arial Rounded"/>
                <a:sym typeface="Arial Rounded"/>
              </a:defRPr>
            </a:lvl9pPr>
          </a:lstStyle>
          <a:p>
            <a:endParaRPr/>
          </a:p>
        </p:txBody>
      </p:sp>
      <p:sp>
        <p:nvSpPr>
          <p:cNvPr id="11" name="Google Shape;11;p35"/>
          <p:cNvSpPr txBox="1">
            <a:spLocks noGrp="1"/>
          </p:cNvSpPr>
          <p:nvPr>
            <p:ph type="body" idx="1"/>
          </p:nvPr>
        </p:nvSpPr>
        <p:spPr>
          <a:xfrm>
            <a:off x="304800" y="1219200"/>
            <a:ext cx="8610600" cy="5029200"/>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chemeClr val="dk1"/>
              </a:buClr>
              <a:buSzPts val="2400"/>
              <a:buFont typeface="Tahoma"/>
              <a:buChar char="•"/>
              <a:defRPr sz="2400" b="0" i="0" u="none" strike="noStrike" cap="none">
                <a:solidFill>
                  <a:schemeClr val="dk1"/>
                </a:solidFill>
                <a:latin typeface="Tahoma"/>
                <a:ea typeface="Tahoma"/>
                <a:cs typeface="Tahoma"/>
                <a:sym typeface="Tahoma"/>
              </a:defRPr>
            </a:lvl1pPr>
            <a:lvl2pPr marL="914400" marR="0" lvl="1" indent="-355600" algn="l" rtl="0">
              <a:spcBef>
                <a:spcPts val="400"/>
              </a:spcBef>
              <a:spcAft>
                <a:spcPts val="0"/>
              </a:spcAft>
              <a:buClr>
                <a:schemeClr val="dk1"/>
              </a:buClr>
              <a:buSzPts val="2000"/>
              <a:buFont typeface="Tahoma"/>
              <a:buChar char="–"/>
              <a:defRPr sz="2000" b="0" i="0" u="none" strike="noStrike" cap="none">
                <a:solidFill>
                  <a:schemeClr val="dk1"/>
                </a:solidFill>
                <a:latin typeface="Tahoma"/>
                <a:ea typeface="Tahoma"/>
                <a:cs typeface="Tahoma"/>
                <a:sym typeface="Tahoma"/>
              </a:defRPr>
            </a:lvl2pPr>
            <a:lvl3pPr marL="1371600" marR="0" lvl="2" indent="-355600" algn="l" rtl="0">
              <a:spcBef>
                <a:spcPts val="400"/>
              </a:spcBef>
              <a:spcAft>
                <a:spcPts val="0"/>
              </a:spcAft>
              <a:buClr>
                <a:schemeClr val="dk1"/>
              </a:buClr>
              <a:buSzPts val="2000"/>
              <a:buFont typeface="Tahoma"/>
              <a:buChar char="•"/>
              <a:defRPr sz="2000" b="0" i="0" u="none" strike="noStrike" cap="none">
                <a:solidFill>
                  <a:schemeClr val="dk1"/>
                </a:solidFill>
                <a:latin typeface="Tahoma"/>
                <a:ea typeface="Tahoma"/>
                <a:cs typeface="Tahoma"/>
                <a:sym typeface="Tahoma"/>
              </a:defRPr>
            </a:lvl3pPr>
            <a:lvl4pPr marL="1828800" marR="0" lvl="3" indent="-342900" algn="l" rtl="0">
              <a:spcBef>
                <a:spcPts val="360"/>
              </a:spcBef>
              <a:spcAft>
                <a:spcPts val="0"/>
              </a:spcAft>
              <a:buClr>
                <a:schemeClr val="dk1"/>
              </a:buClr>
              <a:buSzPts val="1800"/>
              <a:buFont typeface="Tahoma"/>
              <a:buChar char="–"/>
              <a:defRPr sz="1800" b="0" i="0" u="none" strike="noStrike" cap="none">
                <a:solidFill>
                  <a:schemeClr val="dk1"/>
                </a:solidFill>
                <a:latin typeface="Tahoma"/>
                <a:ea typeface="Tahoma"/>
                <a:cs typeface="Tahoma"/>
                <a:sym typeface="Tahoma"/>
              </a:defRPr>
            </a:lvl4pPr>
            <a:lvl5pPr marL="2286000" marR="0" lvl="4" indent="-342900" algn="l" rtl="0">
              <a:spcBef>
                <a:spcPts val="360"/>
              </a:spcBef>
              <a:spcAft>
                <a:spcPts val="0"/>
              </a:spcAft>
              <a:buClr>
                <a:schemeClr val="dk1"/>
              </a:buClr>
              <a:buSzPts val="1800"/>
              <a:buFont typeface="Tahoma"/>
              <a:buChar char="»"/>
              <a:defRPr sz="1800" b="0" i="0" u="none" strike="noStrike" cap="none">
                <a:solidFill>
                  <a:schemeClr val="dk1"/>
                </a:solidFill>
                <a:latin typeface="Tahoma"/>
                <a:ea typeface="Tahoma"/>
                <a:cs typeface="Tahoma"/>
                <a:sym typeface="Tahoma"/>
              </a:defRPr>
            </a:lvl5pPr>
            <a:lvl6pPr marL="2743200" marR="0" lvl="5" indent="-355600" algn="l" rtl="0">
              <a:spcBef>
                <a:spcPts val="400"/>
              </a:spcBef>
              <a:spcAft>
                <a:spcPts val="0"/>
              </a:spcAft>
              <a:buClr>
                <a:schemeClr val="dk1"/>
              </a:buClr>
              <a:buSzPts val="2000"/>
              <a:buFont typeface="Tahoma"/>
              <a:buChar char="»"/>
              <a:defRPr sz="2000" b="0" i="0" u="none" strike="noStrike" cap="none">
                <a:solidFill>
                  <a:schemeClr val="dk1"/>
                </a:solidFill>
                <a:latin typeface="Tahoma"/>
                <a:ea typeface="Tahoma"/>
                <a:cs typeface="Tahoma"/>
                <a:sym typeface="Tahoma"/>
              </a:defRPr>
            </a:lvl6pPr>
            <a:lvl7pPr marL="3200400" marR="0" lvl="6" indent="-355600" algn="l" rtl="0">
              <a:spcBef>
                <a:spcPts val="400"/>
              </a:spcBef>
              <a:spcAft>
                <a:spcPts val="0"/>
              </a:spcAft>
              <a:buClr>
                <a:schemeClr val="dk1"/>
              </a:buClr>
              <a:buSzPts val="2000"/>
              <a:buFont typeface="Tahoma"/>
              <a:buChar char="»"/>
              <a:defRPr sz="2000" b="0" i="0" u="none" strike="noStrike" cap="none">
                <a:solidFill>
                  <a:schemeClr val="dk1"/>
                </a:solidFill>
                <a:latin typeface="Tahoma"/>
                <a:ea typeface="Tahoma"/>
                <a:cs typeface="Tahoma"/>
                <a:sym typeface="Tahoma"/>
              </a:defRPr>
            </a:lvl7pPr>
            <a:lvl8pPr marL="3657600" marR="0" lvl="7" indent="-355600" algn="l" rtl="0">
              <a:spcBef>
                <a:spcPts val="400"/>
              </a:spcBef>
              <a:spcAft>
                <a:spcPts val="0"/>
              </a:spcAft>
              <a:buClr>
                <a:schemeClr val="dk1"/>
              </a:buClr>
              <a:buSzPts val="2000"/>
              <a:buFont typeface="Tahoma"/>
              <a:buChar char="»"/>
              <a:defRPr sz="2000" b="0" i="0" u="none" strike="noStrike" cap="none">
                <a:solidFill>
                  <a:schemeClr val="dk1"/>
                </a:solidFill>
                <a:latin typeface="Tahoma"/>
                <a:ea typeface="Tahoma"/>
                <a:cs typeface="Tahoma"/>
                <a:sym typeface="Tahoma"/>
              </a:defRPr>
            </a:lvl8pPr>
            <a:lvl9pPr marL="4114800" marR="0" lvl="8" indent="-355600" algn="l" rtl="0">
              <a:spcBef>
                <a:spcPts val="400"/>
              </a:spcBef>
              <a:spcAft>
                <a:spcPts val="0"/>
              </a:spcAft>
              <a:buClr>
                <a:schemeClr val="dk1"/>
              </a:buClr>
              <a:buSzPts val="2000"/>
              <a:buFont typeface="Tahoma"/>
              <a:buChar char="»"/>
              <a:defRPr sz="2000" b="0" i="0" u="none" strike="noStrike" cap="none">
                <a:solidFill>
                  <a:schemeClr val="dk1"/>
                </a:solidFill>
                <a:latin typeface="Tahoma"/>
                <a:ea typeface="Tahoma"/>
                <a:cs typeface="Tahoma"/>
                <a:sym typeface="Tahoma"/>
              </a:defRPr>
            </a:lvl9pPr>
          </a:lstStyle>
          <a:p>
            <a:endParaRPr/>
          </a:p>
        </p:txBody>
      </p:sp>
      <p:sp>
        <p:nvSpPr>
          <p:cNvPr id="12" name="Google Shape;12;p35"/>
          <p:cNvSpPr txBox="1">
            <a:spLocks noGrp="1"/>
          </p:cNvSpPr>
          <p:nvPr>
            <p:ph type="sldNum" idx="12"/>
          </p:nvPr>
        </p:nvSpPr>
        <p:spPr>
          <a:xfrm>
            <a:off x="6553200" y="6384925"/>
            <a:ext cx="2362200" cy="244475"/>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1" i="0" u="none" strike="noStrike" cap="none">
                <a:solidFill>
                  <a:schemeClr val="dk1"/>
                </a:solidFill>
                <a:latin typeface="Arial"/>
                <a:ea typeface="Arial"/>
                <a:cs typeface="Arial"/>
                <a:sym typeface="Arial"/>
              </a:defRPr>
            </a:lvl1pPr>
            <a:lvl2pPr marL="0" marR="0" lvl="1" indent="0" algn="r" rtl="0">
              <a:spcBef>
                <a:spcPts val="0"/>
              </a:spcBef>
              <a:spcAft>
                <a:spcPts val="0"/>
              </a:spcAft>
              <a:buNone/>
              <a:defRPr sz="1400" b="1" i="0" u="none" strike="noStrike" cap="none">
                <a:solidFill>
                  <a:schemeClr val="dk1"/>
                </a:solidFill>
                <a:latin typeface="Arial"/>
                <a:ea typeface="Arial"/>
                <a:cs typeface="Arial"/>
                <a:sym typeface="Arial"/>
              </a:defRPr>
            </a:lvl2pPr>
            <a:lvl3pPr marL="0" marR="0" lvl="2" indent="0" algn="r" rtl="0">
              <a:spcBef>
                <a:spcPts val="0"/>
              </a:spcBef>
              <a:spcAft>
                <a:spcPts val="0"/>
              </a:spcAft>
              <a:buNone/>
              <a:defRPr sz="1400" b="1" i="0" u="none" strike="noStrike" cap="none">
                <a:solidFill>
                  <a:schemeClr val="dk1"/>
                </a:solidFill>
                <a:latin typeface="Arial"/>
                <a:ea typeface="Arial"/>
                <a:cs typeface="Arial"/>
                <a:sym typeface="Arial"/>
              </a:defRPr>
            </a:lvl3pPr>
            <a:lvl4pPr marL="0" marR="0" lvl="3" indent="0" algn="r" rtl="0">
              <a:spcBef>
                <a:spcPts val="0"/>
              </a:spcBef>
              <a:spcAft>
                <a:spcPts val="0"/>
              </a:spcAft>
              <a:buNone/>
              <a:defRPr sz="1400" b="1" i="0" u="none" strike="noStrike" cap="none">
                <a:solidFill>
                  <a:schemeClr val="dk1"/>
                </a:solidFill>
                <a:latin typeface="Arial"/>
                <a:ea typeface="Arial"/>
                <a:cs typeface="Arial"/>
                <a:sym typeface="Arial"/>
              </a:defRPr>
            </a:lvl4pPr>
            <a:lvl5pPr marL="0" marR="0" lvl="4" indent="0" algn="r" rtl="0">
              <a:spcBef>
                <a:spcPts val="0"/>
              </a:spcBef>
              <a:spcAft>
                <a:spcPts val="0"/>
              </a:spcAft>
              <a:buNone/>
              <a:defRPr sz="1400" b="1" i="0" u="none" strike="noStrike" cap="none">
                <a:solidFill>
                  <a:schemeClr val="dk1"/>
                </a:solidFill>
                <a:latin typeface="Arial"/>
                <a:ea typeface="Arial"/>
                <a:cs typeface="Arial"/>
                <a:sym typeface="Arial"/>
              </a:defRPr>
            </a:lvl5pPr>
            <a:lvl6pPr marL="0" marR="0" lvl="5" indent="0" algn="r" rtl="0">
              <a:spcBef>
                <a:spcPts val="0"/>
              </a:spcBef>
              <a:spcAft>
                <a:spcPts val="0"/>
              </a:spcAft>
              <a:buNone/>
              <a:defRPr sz="1400" b="1" i="0" u="none" strike="noStrike" cap="none">
                <a:solidFill>
                  <a:schemeClr val="dk1"/>
                </a:solidFill>
                <a:latin typeface="Arial"/>
                <a:ea typeface="Arial"/>
                <a:cs typeface="Arial"/>
                <a:sym typeface="Arial"/>
              </a:defRPr>
            </a:lvl6pPr>
            <a:lvl7pPr marL="0" marR="0" lvl="6" indent="0" algn="r" rtl="0">
              <a:spcBef>
                <a:spcPts val="0"/>
              </a:spcBef>
              <a:spcAft>
                <a:spcPts val="0"/>
              </a:spcAft>
              <a:buNone/>
              <a:defRPr sz="1400" b="1" i="0" u="none" strike="noStrike" cap="none">
                <a:solidFill>
                  <a:schemeClr val="dk1"/>
                </a:solidFill>
                <a:latin typeface="Arial"/>
                <a:ea typeface="Arial"/>
                <a:cs typeface="Arial"/>
                <a:sym typeface="Arial"/>
              </a:defRPr>
            </a:lvl7pPr>
            <a:lvl8pPr marL="0" marR="0" lvl="7" indent="0" algn="r" rtl="0">
              <a:spcBef>
                <a:spcPts val="0"/>
              </a:spcBef>
              <a:spcAft>
                <a:spcPts val="0"/>
              </a:spcAft>
              <a:buNone/>
              <a:defRPr sz="1400" b="1" i="0" u="none" strike="noStrike" cap="none">
                <a:solidFill>
                  <a:schemeClr val="dk1"/>
                </a:solidFill>
                <a:latin typeface="Arial"/>
                <a:ea typeface="Arial"/>
                <a:cs typeface="Arial"/>
                <a:sym typeface="Arial"/>
              </a:defRPr>
            </a:lvl8pPr>
            <a:lvl9pPr marL="0" marR="0" lvl="8" indent="0" algn="r" rtl="0">
              <a:spcBef>
                <a:spcPts val="0"/>
              </a:spcBef>
              <a:spcAft>
                <a:spcPts val="0"/>
              </a:spcAft>
              <a:buNone/>
              <a:defRPr sz="14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13" name="Google Shape;13;p35" descr="ILRU logo - ilru red block letters with blue &quot;eyebrow&quot; over it"/>
          <p:cNvPicPr preferRelativeResize="0"/>
          <p:nvPr/>
        </p:nvPicPr>
        <p:blipFill rotWithShape="1">
          <a:blip r:embed="rId8">
            <a:alphaModFix/>
          </a:blip>
          <a:srcRect/>
          <a:stretch/>
        </p:blipFill>
        <p:spPr>
          <a:xfrm>
            <a:off x="8229600" y="76200"/>
            <a:ext cx="838200" cy="40132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uthtmc.az1.qualtrics.com/jfe/form/SV_9pelfOCYeT88xAq"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mailto:mgarcia@accessliving.org"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mailto:lseye@accessliving.org" TargetMode="External"/><Relationship Id="rId5" Type="http://schemas.openxmlformats.org/officeDocument/2006/relationships/hyperlink" Target="mailto:bsantos@accessliving.org" TargetMode="External"/><Relationship Id="rId4" Type="http://schemas.openxmlformats.org/officeDocument/2006/relationships/hyperlink" Target="mailto:wlopez@accessliving.org"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uthtmc.az1.qualtrics.com/jfe/form/SV_9pelfOCYeT88xAq"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Google Shape;40;p1"/>
          <p:cNvSpPr txBox="1">
            <a:spLocks noGrp="1"/>
          </p:cNvSpPr>
          <p:nvPr>
            <p:ph type="title"/>
          </p:nvPr>
        </p:nvSpPr>
        <p:spPr>
          <a:xfrm>
            <a:off x="143793" y="0"/>
            <a:ext cx="8855064" cy="85973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600" dirty="0">
                <a:solidFill>
                  <a:srgbClr val="F2F2F2"/>
                </a:solidFill>
              </a:rPr>
              <a:t>&gt;&gt;Slide 1 </a:t>
            </a:r>
            <a:br>
              <a:rPr lang="en-US" sz="600" dirty="0">
                <a:solidFill>
                  <a:srgbClr val="F2F2F2"/>
                </a:solidFill>
              </a:rPr>
            </a:br>
            <a:r>
              <a:rPr lang="en-US" sz="1600" dirty="0"/>
              <a:t>Independent Living Research Utilization</a:t>
            </a:r>
            <a:endParaRPr dirty="0"/>
          </a:p>
        </p:txBody>
      </p:sp>
      <p:pic>
        <p:nvPicPr>
          <p:cNvPr id="41" name="Google Shape;41;p1" descr="We create opportunities for independence for people with disabilities through research, education, and consultation.  ilru logo in block red letters with blue eyebrow swoosh above and below Independent Living Research utilization. www.ilru.org. "/>
          <p:cNvPicPr preferRelativeResize="0"/>
          <p:nvPr/>
        </p:nvPicPr>
        <p:blipFill rotWithShape="1">
          <a:blip r:embed="rId3">
            <a:alphaModFix/>
          </a:blip>
          <a:srcRect/>
          <a:stretch/>
        </p:blipFill>
        <p:spPr>
          <a:xfrm>
            <a:off x="895793" y="859730"/>
            <a:ext cx="7352413" cy="5312470"/>
          </a:xfrm>
          <a:prstGeom prst="rect">
            <a:avLst/>
          </a:prstGeom>
          <a:noFill/>
          <a:ln>
            <a:noFill/>
          </a:ln>
        </p:spPr>
      </p:pic>
      <p:sp>
        <p:nvSpPr>
          <p:cNvPr id="42" name="Google Shape;42;p1"/>
          <p:cNvSpPr txBox="1">
            <a:spLocks noGrp="1"/>
          </p:cNvSpPr>
          <p:nvPr>
            <p:ph type="sldNum" idx="12"/>
          </p:nvPr>
        </p:nvSpPr>
        <p:spPr>
          <a:xfrm>
            <a:off x="6553200" y="6248400"/>
            <a:ext cx="2362200" cy="24447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0"/>
          <p:cNvSpPr txBox="1">
            <a:spLocks noGrp="1"/>
          </p:cNvSpPr>
          <p:nvPr>
            <p:ph type="ctrTitle"/>
          </p:nvPr>
        </p:nvSpPr>
        <p:spPr>
          <a:xfrm>
            <a:off x="685800" y="2130425"/>
            <a:ext cx="7772400" cy="147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800" dirty="0">
                <a:solidFill>
                  <a:srgbClr val="F2F2F2"/>
                </a:solidFill>
              </a:rPr>
              <a:t>&gt;&gt;Slide 10 </a:t>
            </a:r>
            <a:br>
              <a:rPr lang="en-US" sz="800" dirty="0">
                <a:solidFill>
                  <a:srgbClr val="F2F2F2"/>
                </a:solidFill>
              </a:rPr>
            </a:br>
            <a:r>
              <a:rPr lang="en-US" dirty="0"/>
              <a:t>How does our organizational culture support consumer control?</a:t>
            </a:r>
            <a:endParaRPr i="1" dirty="0">
              <a:solidFill>
                <a:srgbClr val="FF0000"/>
              </a:solidFill>
            </a:endParaRPr>
          </a:p>
        </p:txBody>
      </p:sp>
      <p:sp>
        <p:nvSpPr>
          <p:cNvPr id="102" name="Google Shape;102;p10"/>
          <p:cNvSpPr txBox="1">
            <a:spLocks noGrp="1"/>
          </p:cNvSpPr>
          <p:nvPr>
            <p:ph type="sldNum" idx="12"/>
          </p:nvPr>
        </p:nvSpPr>
        <p:spPr>
          <a:xfrm>
            <a:off x="6553200" y="6384925"/>
            <a:ext cx="2362200" cy="24447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sz="1400"/>
              <a:t>10</a:t>
            </a:fld>
            <a:endParaRPr sz="1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1"/>
          <p:cNvSpPr txBox="1">
            <a:spLocks noGrp="1"/>
          </p:cNvSpPr>
          <p:nvPr>
            <p:ph type="ctrTitle"/>
          </p:nvPr>
        </p:nvSpPr>
        <p:spPr>
          <a:xfrm>
            <a:off x="685800" y="2130425"/>
            <a:ext cx="7772400" cy="147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800" dirty="0">
                <a:solidFill>
                  <a:srgbClr val="F2F2F2"/>
                </a:solidFill>
              </a:rPr>
              <a:t>&gt;&gt;Slide 11 </a:t>
            </a:r>
            <a:br>
              <a:rPr lang="en-US" sz="800" dirty="0">
                <a:solidFill>
                  <a:srgbClr val="F2F2F2"/>
                </a:solidFill>
              </a:rPr>
            </a:br>
            <a:r>
              <a:rPr lang="en-US" dirty="0"/>
              <a:t>Why is it important to look at root causes of issues that our consumers experience? </a:t>
            </a:r>
            <a:endParaRPr i="1" dirty="0">
              <a:solidFill>
                <a:srgbClr val="FF0000"/>
              </a:solidFill>
            </a:endParaRPr>
          </a:p>
        </p:txBody>
      </p:sp>
      <p:sp>
        <p:nvSpPr>
          <p:cNvPr id="108" name="Google Shape;108;p11"/>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US"/>
              <a:t>Why is it important to be a co-conspirator, not just an ally?</a:t>
            </a:r>
            <a:endParaRPr/>
          </a:p>
        </p:txBody>
      </p:sp>
      <p:sp>
        <p:nvSpPr>
          <p:cNvPr id="109" name="Google Shape;109;p11"/>
          <p:cNvSpPr txBox="1">
            <a:spLocks noGrp="1"/>
          </p:cNvSpPr>
          <p:nvPr>
            <p:ph type="sldNum" idx="12"/>
          </p:nvPr>
        </p:nvSpPr>
        <p:spPr>
          <a:xfrm>
            <a:off x="6553200" y="6384925"/>
            <a:ext cx="2362200" cy="24447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sz="1400"/>
              <a:t>11</a:t>
            </a:fld>
            <a:endParaRPr sz="1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2"/>
          <p:cNvSpPr txBox="1">
            <a:spLocks noGrp="1"/>
          </p:cNvSpPr>
          <p:nvPr>
            <p:ph type="ctrTitle"/>
          </p:nvPr>
        </p:nvSpPr>
        <p:spPr>
          <a:xfrm>
            <a:off x="685800" y="2130425"/>
            <a:ext cx="7772400" cy="147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800" dirty="0">
                <a:solidFill>
                  <a:srgbClr val="F2F2F2"/>
                </a:solidFill>
              </a:rPr>
              <a:t>&gt;&gt;Slide 12 </a:t>
            </a:r>
            <a:br>
              <a:rPr lang="en-US" sz="800" dirty="0">
                <a:solidFill>
                  <a:srgbClr val="F2F2F2"/>
                </a:solidFill>
              </a:rPr>
            </a:br>
            <a:r>
              <a:rPr lang="en-US" dirty="0"/>
              <a:t>Break! 10 Minutes</a:t>
            </a:r>
            <a:endParaRPr i="1" dirty="0">
              <a:solidFill>
                <a:srgbClr val="FF0000"/>
              </a:solidFill>
            </a:endParaRPr>
          </a:p>
        </p:txBody>
      </p:sp>
      <p:sp>
        <p:nvSpPr>
          <p:cNvPr id="116" name="Google Shape;116;p12"/>
          <p:cNvSpPr txBox="1">
            <a:spLocks noGrp="1"/>
          </p:cNvSpPr>
          <p:nvPr>
            <p:ph type="sldNum" idx="12"/>
          </p:nvPr>
        </p:nvSpPr>
        <p:spPr>
          <a:xfrm>
            <a:off x="6553200" y="6384925"/>
            <a:ext cx="2362200" cy="24447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sz="1400"/>
              <a:t>12</a:t>
            </a:fld>
            <a:endParaRPr sz="1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32510" y="274638"/>
            <a:ext cx="8382000" cy="792162"/>
          </a:xfrm>
        </p:spPr>
        <p:txBody>
          <a:bodyPr/>
          <a:lstStyle/>
          <a:p>
            <a:r>
              <a:rPr lang="en-US" sz="800" dirty="0">
                <a:solidFill>
                  <a:schemeClr val="bg1">
                    <a:lumMod val="95000"/>
                  </a:schemeClr>
                </a:solidFill>
              </a:rPr>
              <a:t>&gt;&gt;Slide 13</a:t>
            </a:r>
            <a:br>
              <a:rPr lang="en-US" sz="800" dirty="0">
                <a:solidFill>
                  <a:schemeClr val="bg1">
                    <a:lumMod val="95000"/>
                  </a:schemeClr>
                </a:solidFill>
              </a:rPr>
            </a:br>
            <a:r>
              <a:rPr lang="en-US" dirty="0"/>
              <a:t>Evaluation Survey</a:t>
            </a:r>
            <a:endParaRPr lang="en-US" sz="2400" b="0" dirty="0"/>
          </a:p>
        </p:txBody>
      </p:sp>
      <p:sp>
        <p:nvSpPr>
          <p:cNvPr id="2" name="Content Placeholder 1"/>
          <p:cNvSpPr>
            <a:spLocks noGrp="1"/>
          </p:cNvSpPr>
          <p:nvPr>
            <p:ph idx="1"/>
          </p:nvPr>
        </p:nvSpPr>
        <p:spPr>
          <a:xfrm>
            <a:off x="335973" y="1219200"/>
            <a:ext cx="8382000" cy="5029200"/>
          </a:xfrm>
        </p:spPr>
        <p:txBody>
          <a:bodyPr/>
          <a:lstStyle/>
          <a:p>
            <a:pPr marL="0" indent="0">
              <a:buNone/>
            </a:pPr>
            <a:r>
              <a:rPr lang="en-US" dirty="0"/>
              <a:t>We appreciate your feedback! Look for the link in the Chat for your convenience as we approach the end of the presentation. </a:t>
            </a:r>
          </a:p>
          <a:p>
            <a:pPr marL="0" indent="0">
              <a:buNone/>
            </a:pPr>
            <a:endParaRPr lang="en-US" dirty="0"/>
          </a:p>
          <a:p>
            <a:pPr marL="0" indent="0">
              <a:buNone/>
            </a:pPr>
            <a:r>
              <a:rPr lang="en-US" i="1" dirty="0">
                <a:solidFill>
                  <a:srgbClr val="FF0000"/>
                </a:solidFill>
                <a:hlinkClick r:id="rId2"/>
              </a:rPr>
              <a:t>https://</a:t>
            </a:r>
            <a:r>
              <a:rPr lang="en-US" i="1" dirty="0" smtClean="0">
                <a:solidFill>
                  <a:srgbClr val="FF0000"/>
                </a:solidFill>
                <a:hlinkClick r:id="rId2"/>
              </a:rPr>
              <a:t>uthtmc.az1.qualtrics.com/jfe/form/SV_9pelfOCYeT88xAq</a:t>
            </a:r>
            <a:r>
              <a:rPr lang="en-US" i="1" dirty="0" smtClean="0">
                <a:solidFill>
                  <a:srgbClr val="FF0000"/>
                </a:solidFill>
              </a:rPr>
              <a:t> </a:t>
            </a:r>
            <a:endParaRPr lang="en-US" i="1" dirty="0">
              <a:solidFill>
                <a:srgbClr val="FF0000"/>
              </a:solidFill>
            </a:endParaRPr>
          </a:p>
        </p:txBody>
      </p:sp>
      <p:sp>
        <p:nvSpPr>
          <p:cNvPr id="5" name="Slide Number Placeholder 4"/>
          <p:cNvSpPr>
            <a:spLocks noGrp="1"/>
          </p:cNvSpPr>
          <p:nvPr>
            <p:ph type="sldNum" sz="quarter" idx="10"/>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spcBef>
                <a:spcPct val="0"/>
              </a:spcBef>
              <a:spcAft>
                <a:spcPct val="0"/>
              </a:spcAft>
              <a:defRPr sz="1200" b="1"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fld id="{F2DF5F09-D78D-44DB-A338-E90D23C46220}" type="slidenum">
              <a:rPr lang="en-US" smtClean="0"/>
              <a:pPr>
                <a:defRPr/>
              </a:pPr>
              <a:t>13</a:t>
            </a:fld>
            <a:endParaRPr lang="en-US"/>
          </a:p>
        </p:txBody>
      </p:sp>
    </p:spTree>
    <p:extLst>
      <p:ext uri="{BB962C8B-B14F-4D97-AF65-F5344CB8AC3E}">
        <p14:creationId xmlns:p14="http://schemas.microsoft.com/office/powerpoint/2010/main" val="2912521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3"/>
          <p:cNvSpPr txBox="1">
            <a:spLocks noGrp="1"/>
          </p:cNvSpPr>
          <p:nvPr>
            <p:ph type="title"/>
          </p:nvPr>
        </p:nvSpPr>
        <p:spPr>
          <a:xfrm>
            <a:off x="651163" y="441903"/>
            <a:ext cx="7696200" cy="103360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800" dirty="0">
                <a:solidFill>
                  <a:srgbClr val="F2F2F2"/>
                </a:solidFill>
              </a:rPr>
              <a:t>&gt;&gt;Slide 14 </a:t>
            </a:r>
            <a:br>
              <a:rPr lang="en-US" sz="800" dirty="0">
                <a:solidFill>
                  <a:srgbClr val="F2F2F2"/>
                </a:solidFill>
              </a:rPr>
            </a:br>
            <a:r>
              <a:rPr lang="en-US" dirty="0"/>
              <a:t>Case Studies in Consumer Control and Leadership</a:t>
            </a:r>
            <a:endParaRPr i="1" dirty="0">
              <a:solidFill>
                <a:srgbClr val="FF0000"/>
              </a:solidFill>
            </a:endParaRPr>
          </a:p>
        </p:txBody>
      </p:sp>
      <p:sp>
        <p:nvSpPr>
          <p:cNvPr id="122" name="Google Shape;122;p13"/>
          <p:cNvSpPr txBox="1">
            <a:spLocks noGrp="1"/>
          </p:cNvSpPr>
          <p:nvPr>
            <p:ph type="body" idx="1"/>
          </p:nvPr>
        </p:nvSpPr>
        <p:spPr>
          <a:xfrm>
            <a:off x="304800" y="1641765"/>
            <a:ext cx="8610600" cy="4291446"/>
          </a:xfrm>
          <a:prstGeom prst="rect">
            <a:avLst/>
          </a:prstGeom>
          <a:noFill/>
          <a:ln>
            <a:noFill/>
          </a:ln>
        </p:spPr>
        <p:txBody>
          <a:bodyPr spcFirstLastPara="1" wrap="square" lIns="91425" tIns="45700" rIns="91425" bIns="45700" anchor="t" anchorCtr="0">
            <a:noAutofit/>
          </a:bodyPr>
          <a:lstStyle/>
          <a:p>
            <a:pPr marL="571500" indent="-342900">
              <a:spcBef>
                <a:spcPts val="0"/>
              </a:spcBef>
              <a:buSzPts val="2400"/>
            </a:pPr>
            <a:r>
              <a:rPr lang="en-US" dirty="0"/>
              <a:t>How has consumer input or involvement driven the work done at Access Living?</a:t>
            </a:r>
            <a:endParaRPr dirty="0"/>
          </a:p>
          <a:p>
            <a:pPr marL="571500" indent="-342900">
              <a:spcBef>
                <a:spcPts val="0"/>
              </a:spcBef>
              <a:buSzPts val="2400"/>
            </a:pPr>
            <a:r>
              <a:rPr lang="en-US" dirty="0"/>
              <a:t>Sharing stories</a:t>
            </a:r>
            <a:endParaRPr dirty="0"/>
          </a:p>
        </p:txBody>
      </p:sp>
      <p:sp>
        <p:nvSpPr>
          <p:cNvPr id="123" name="Google Shape;123;p13"/>
          <p:cNvSpPr txBox="1">
            <a:spLocks noGrp="1"/>
          </p:cNvSpPr>
          <p:nvPr>
            <p:ph type="sldNum" idx="12"/>
          </p:nvPr>
        </p:nvSpPr>
        <p:spPr>
          <a:xfrm>
            <a:off x="6553200" y="6384925"/>
            <a:ext cx="2362200" cy="24447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4"/>
          <p:cNvSpPr txBox="1">
            <a:spLocks noGrp="1"/>
          </p:cNvSpPr>
          <p:nvPr>
            <p:ph type="title"/>
          </p:nvPr>
        </p:nvSpPr>
        <p:spPr>
          <a:xfrm>
            <a:off x="540330" y="274638"/>
            <a:ext cx="7696200" cy="792162"/>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800" dirty="0">
                <a:solidFill>
                  <a:srgbClr val="F2F2F2"/>
                </a:solidFill>
              </a:rPr>
              <a:t>&gt;&gt;Slide 15</a:t>
            </a:r>
            <a:br>
              <a:rPr lang="en-US" sz="800" dirty="0">
                <a:solidFill>
                  <a:srgbClr val="F2F2F2"/>
                </a:solidFill>
              </a:rPr>
            </a:br>
            <a:r>
              <a:rPr lang="en-US" dirty="0"/>
              <a:t>Leadership Beyond the CIL</a:t>
            </a:r>
            <a:endParaRPr i="1" dirty="0">
              <a:solidFill>
                <a:srgbClr val="FF0000"/>
              </a:solidFill>
            </a:endParaRPr>
          </a:p>
        </p:txBody>
      </p:sp>
      <p:sp>
        <p:nvSpPr>
          <p:cNvPr id="129" name="Google Shape;129;p14"/>
          <p:cNvSpPr txBox="1">
            <a:spLocks noGrp="1"/>
          </p:cNvSpPr>
          <p:nvPr>
            <p:ph type="body" idx="1"/>
          </p:nvPr>
        </p:nvSpPr>
        <p:spPr>
          <a:xfrm>
            <a:off x="304800" y="1142999"/>
            <a:ext cx="8444345" cy="5241925"/>
          </a:xfrm>
          <a:prstGeom prst="rect">
            <a:avLst/>
          </a:prstGeom>
          <a:noFill/>
          <a:ln>
            <a:noFill/>
          </a:ln>
        </p:spPr>
        <p:txBody>
          <a:bodyPr spcFirstLastPara="1" wrap="square" lIns="91425" tIns="45700" rIns="91425" bIns="45700" anchor="t" anchorCtr="0">
            <a:noAutofit/>
          </a:bodyPr>
          <a:lstStyle/>
          <a:p>
            <a:pPr marL="685800" lvl="0" indent="-457200" algn="l" rtl="0">
              <a:spcBef>
                <a:spcPts val="0"/>
              </a:spcBef>
              <a:spcAft>
                <a:spcPts val="0"/>
              </a:spcAft>
              <a:buSzPts val="2400"/>
              <a:buChar char="•"/>
            </a:pPr>
            <a:r>
              <a:rPr lang="en-US" dirty="0"/>
              <a:t>How has working with consumers driven your leadership beyond the CIL? </a:t>
            </a:r>
            <a:endParaRPr dirty="0"/>
          </a:p>
          <a:p>
            <a:pPr marL="342900" lvl="0" indent="0" algn="l" rtl="0">
              <a:spcBef>
                <a:spcPts val="0"/>
              </a:spcBef>
              <a:spcAft>
                <a:spcPts val="0"/>
              </a:spcAft>
              <a:buNone/>
            </a:pPr>
            <a:endParaRPr dirty="0"/>
          </a:p>
          <a:p>
            <a:pPr marL="685800" lvl="0" indent="-457200" algn="l" rtl="0">
              <a:spcBef>
                <a:spcPts val="0"/>
              </a:spcBef>
              <a:spcAft>
                <a:spcPts val="0"/>
              </a:spcAft>
              <a:buSzPts val="2400"/>
              <a:buChar char="•"/>
            </a:pPr>
            <a:r>
              <a:rPr lang="en-US" dirty="0"/>
              <a:t>What has that leadership looked like?</a:t>
            </a:r>
            <a:endParaRPr dirty="0"/>
          </a:p>
          <a:p>
            <a:pPr marL="342900" lvl="0" indent="0" algn="l" rtl="0">
              <a:spcBef>
                <a:spcPts val="0"/>
              </a:spcBef>
              <a:spcAft>
                <a:spcPts val="0"/>
              </a:spcAft>
              <a:buNone/>
            </a:pPr>
            <a:endParaRPr dirty="0"/>
          </a:p>
          <a:p>
            <a:pPr marL="685800" lvl="0" indent="-457200" algn="l" rtl="0">
              <a:spcBef>
                <a:spcPts val="0"/>
              </a:spcBef>
              <a:spcAft>
                <a:spcPts val="0"/>
              </a:spcAft>
              <a:buSzPts val="2400"/>
              <a:buChar char="•"/>
            </a:pPr>
            <a:r>
              <a:rPr lang="en-US" dirty="0"/>
              <a:t>How did Access Living’s organizational structure and culture support our ability to lead beyond the CIL?</a:t>
            </a:r>
            <a:endParaRPr dirty="0"/>
          </a:p>
        </p:txBody>
      </p:sp>
      <p:sp>
        <p:nvSpPr>
          <p:cNvPr id="130" name="Google Shape;130;p14"/>
          <p:cNvSpPr txBox="1">
            <a:spLocks noGrp="1"/>
          </p:cNvSpPr>
          <p:nvPr>
            <p:ph type="sldNum" idx="12"/>
          </p:nvPr>
        </p:nvSpPr>
        <p:spPr>
          <a:xfrm>
            <a:off x="6553200" y="6384925"/>
            <a:ext cx="2362200" cy="24447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32"/>
          <p:cNvSpPr txBox="1">
            <a:spLocks noGrp="1"/>
          </p:cNvSpPr>
          <p:nvPr>
            <p:ph type="title"/>
          </p:nvPr>
        </p:nvSpPr>
        <p:spPr>
          <a:xfrm>
            <a:off x="381000" y="2514600"/>
            <a:ext cx="8458200" cy="792300"/>
          </a:xfrm>
          <a:prstGeom prst="rect">
            <a:avLst/>
          </a:prstGeom>
          <a:noFill/>
          <a:ln>
            <a:noFill/>
          </a:ln>
        </p:spPr>
        <p:txBody>
          <a:bodyPr spcFirstLastPara="1" wrap="square" lIns="91425" tIns="45700" rIns="91425" bIns="45700" anchor="ctr" anchorCtr="0">
            <a:noAutofit/>
          </a:bodyPr>
          <a:lstStyle/>
          <a:p>
            <a:pPr marL="0" lvl="3" indent="0" algn="ctr" rtl="0">
              <a:spcBef>
                <a:spcPts val="0"/>
              </a:spcBef>
              <a:spcAft>
                <a:spcPts val="0"/>
              </a:spcAft>
              <a:buNone/>
            </a:pPr>
            <a:r>
              <a:rPr lang="en-US" sz="800" dirty="0">
                <a:solidFill>
                  <a:srgbClr val="F2F2F2"/>
                </a:solidFill>
              </a:rPr>
              <a:t>&gt;&gt;Slide 16</a:t>
            </a:r>
            <a:br>
              <a:rPr lang="en-US" sz="800" dirty="0">
                <a:solidFill>
                  <a:srgbClr val="F2F2F2"/>
                </a:solidFill>
              </a:rPr>
            </a:br>
            <a:r>
              <a:rPr lang="en-US" dirty="0"/>
              <a:t>Questions &amp; Discussion</a:t>
            </a:r>
            <a:endParaRPr sz="2400" dirty="0"/>
          </a:p>
        </p:txBody>
      </p:sp>
      <p:sp>
        <p:nvSpPr>
          <p:cNvPr id="136" name="Google Shape;136;p32"/>
          <p:cNvSpPr txBox="1">
            <a:spLocks noGrp="1"/>
          </p:cNvSpPr>
          <p:nvPr>
            <p:ph type="sldNum" idx="12"/>
          </p:nvPr>
        </p:nvSpPr>
        <p:spPr>
          <a:xfrm>
            <a:off x="6477000" y="6324600"/>
            <a:ext cx="2362200" cy="2445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16"/>
          <p:cNvSpPr txBox="1">
            <a:spLocks noGrp="1"/>
          </p:cNvSpPr>
          <p:nvPr>
            <p:ph type="title"/>
          </p:nvPr>
        </p:nvSpPr>
        <p:spPr>
          <a:xfrm>
            <a:off x="519548" y="274638"/>
            <a:ext cx="7696200" cy="792162"/>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800" dirty="0">
                <a:solidFill>
                  <a:srgbClr val="F2F2F2"/>
                </a:solidFill>
              </a:rPr>
              <a:t>&gt;&gt;Slide 17 </a:t>
            </a:r>
            <a:br>
              <a:rPr lang="en-US" sz="800" dirty="0">
                <a:solidFill>
                  <a:srgbClr val="F2F2F2"/>
                </a:solidFill>
              </a:rPr>
            </a:br>
            <a:r>
              <a:rPr lang="en-US" dirty="0"/>
              <a:t>Contact Info</a:t>
            </a:r>
            <a:endParaRPr i="1" dirty="0">
              <a:solidFill>
                <a:srgbClr val="FF0000"/>
              </a:solidFill>
            </a:endParaRPr>
          </a:p>
        </p:txBody>
      </p:sp>
      <p:sp>
        <p:nvSpPr>
          <p:cNvPr id="142" name="Google Shape;142;p16"/>
          <p:cNvSpPr txBox="1">
            <a:spLocks noGrp="1"/>
          </p:cNvSpPr>
          <p:nvPr>
            <p:ph type="body" idx="1"/>
          </p:nvPr>
        </p:nvSpPr>
        <p:spPr>
          <a:xfrm>
            <a:off x="304800" y="1142999"/>
            <a:ext cx="8610600" cy="5241925"/>
          </a:xfrm>
          <a:prstGeom prst="rect">
            <a:avLst/>
          </a:prstGeom>
          <a:noFill/>
          <a:ln>
            <a:noFill/>
          </a:ln>
        </p:spPr>
        <p:txBody>
          <a:bodyPr spcFirstLastPara="1" wrap="square" lIns="91425" tIns="45700" rIns="91425" bIns="45700" anchor="t" anchorCtr="0">
            <a:noAutofit/>
          </a:bodyPr>
          <a:lstStyle/>
          <a:p>
            <a:pPr marL="685800" lvl="0" indent="-457200" algn="l" rtl="0">
              <a:spcBef>
                <a:spcPts val="0"/>
              </a:spcBef>
              <a:spcAft>
                <a:spcPts val="0"/>
              </a:spcAft>
              <a:buSzPts val="2400"/>
              <a:buFont typeface="Tahoma"/>
              <a:buChar char="•"/>
            </a:pPr>
            <a:r>
              <a:rPr lang="en-US" sz="2400"/>
              <a:t>Michelle Garcia, Manager of Organizing </a:t>
            </a:r>
            <a:r>
              <a:rPr lang="en-US" sz="2400" u="sng">
                <a:solidFill>
                  <a:schemeClr val="hlink"/>
                </a:solidFill>
                <a:hlinkClick r:id="rId3"/>
              </a:rPr>
              <a:t>mgarcia@accessliving.org</a:t>
            </a:r>
            <a:endParaRPr sz="2400"/>
          </a:p>
          <a:p>
            <a:pPr marL="342900" lvl="0" indent="0" algn="l" rtl="0">
              <a:spcBef>
                <a:spcPts val="0"/>
              </a:spcBef>
              <a:spcAft>
                <a:spcPts val="0"/>
              </a:spcAft>
              <a:buNone/>
            </a:pPr>
            <a:endParaRPr sz="2400"/>
          </a:p>
          <a:p>
            <a:pPr marL="685800" lvl="0" indent="-457200" algn="l" rtl="0">
              <a:spcBef>
                <a:spcPts val="0"/>
              </a:spcBef>
              <a:spcAft>
                <a:spcPts val="0"/>
              </a:spcAft>
              <a:buSzPts val="2400"/>
              <a:buChar char="•"/>
            </a:pPr>
            <a:r>
              <a:rPr lang="en-US" sz="2400"/>
              <a:t>Wanda Lopez, Housing Counselor </a:t>
            </a:r>
            <a:r>
              <a:rPr lang="en-US" sz="2400" u="sng">
                <a:solidFill>
                  <a:schemeClr val="hlink"/>
                </a:solidFill>
                <a:hlinkClick r:id="rId4"/>
              </a:rPr>
              <a:t>wlopez@accessliving.org</a:t>
            </a:r>
            <a:r>
              <a:rPr lang="en-US" sz="2400"/>
              <a:t> </a:t>
            </a:r>
            <a:endParaRPr sz="2400"/>
          </a:p>
          <a:p>
            <a:pPr marL="342900" lvl="0" indent="0" algn="l" rtl="0">
              <a:spcBef>
                <a:spcPts val="0"/>
              </a:spcBef>
              <a:spcAft>
                <a:spcPts val="0"/>
              </a:spcAft>
              <a:buNone/>
            </a:pPr>
            <a:endParaRPr sz="2400"/>
          </a:p>
          <a:p>
            <a:pPr marL="685800" lvl="0" indent="-457200" algn="l" rtl="0">
              <a:spcBef>
                <a:spcPts val="0"/>
              </a:spcBef>
              <a:spcAft>
                <a:spcPts val="0"/>
              </a:spcAft>
              <a:buSzPts val="2400"/>
              <a:buFont typeface="Tahoma"/>
              <a:buChar char="•"/>
            </a:pPr>
            <a:r>
              <a:rPr lang="en-US" sz="2400"/>
              <a:t>Ben Santos, Manager of Grants &amp; Planned Giving, </a:t>
            </a:r>
            <a:r>
              <a:rPr lang="en-US" sz="2400" u="sng">
                <a:solidFill>
                  <a:schemeClr val="hlink"/>
                </a:solidFill>
                <a:hlinkClick r:id="rId5"/>
              </a:rPr>
              <a:t>bsantos@accessliving.org</a:t>
            </a:r>
            <a:r>
              <a:rPr lang="en-US" sz="2400"/>
              <a:t> </a:t>
            </a:r>
            <a:endParaRPr sz="2400"/>
          </a:p>
          <a:p>
            <a:pPr marL="342900" lvl="0" indent="0" algn="l" rtl="0">
              <a:spcBef>
                <a:spcPts val="0"/>
              </a:spcBef>
              <a:spcAft>
                <a:spcPts val="0"/>
              </a:spcAft>
              <a:buNone/>
            </a:pPr>
            <a:endParaRPr sz="2400"/>
          </a:p>
          <a:p>
            <a:pPr marL="685800" lvl="0" indent="-457200" algn="l" rtl="0">
              <a:spcBef>
                <a:spcPts val="0"/>
              </a:spcBef>
              <a:spcAft>
                <a:spcPts val="0"/>
              </a:spcAft>
              <a:buSzPts val="2400"/>
              <a:buFont typeface="Tahoma"/>
              <a:buChar char="•"/>
            </a:pPr>
            <a:r>
              <a:rPr lang="en-US" sz="2400"/>
              <a:t>Latricia (Trish) Seye, Director of Independent Living, </a:t>
            </a:r>
            <a:r>
              <a:rPr lang="en-US" sz="2400" u="sng">
                <a:solidFill>
                  <a:schemeClr val="hlink"/>
                </a:solidFill>
                <a:hlinkClick r:id="rId6"/>
              </a:rPr>
              <a:t>lseye@accessliving.org</a:t>
            </a:r>
            <a:r>
              <a:rPr lang="en-US" sz="2400"/>
              <a:t> </a:t>
            </a:r>
            <a:endParaRPr/>
          </a:p>
        </p:txBody>
      </p:sp>
      <p:sp>
        <p:nvSpPr>
          <p:cNvPr id="143" name="Google Shape;143;p16"/>
          <p:cNvSpPr txBox="1">
            <a:spLocks noGrp="1"/>
          </p:cNvSpPr>
          <p:nvPr>
            <p:ph type="sldNum" idx="12"/>
          </p:nvPr>
        </p:nvSpPr>
        <p:spPr>
          <a:xfrm>
            <a:off x="6553200" y="6384925"/>
            <a:ext cx="2362200" cy="24447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60F5E45-F345-23BF-2E1E-024D8A581BB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18</a:t>
            </a:fld>
            <a:endParaRPr lang="en-US"/>
          </a:p>
        </p:txBody>
      </p:sp>
      <p:sp>
        <p:nvSpPr>
          <p:cNvPr id="4" name="Title 3">
            <a:extLst>
              <a:ext uri="{FF2B5EF4-FFF2-40B4-BE49-F238E27FC236}">
                <a16:creationId xmlns:a16="http://schemas.microsoft.com/office/drawing/2014/main" id="{134B9686-E09B-5CC0-3FA3-DE640DE6F63F}"/>
              </a:ext>
            </a:extLst>
          </p:cNvPr>
          <p:cNvSpPr>
            <a:spLocks noGrp="1"/>
          </p:cNvSpPr>
          <p:nvPr>
            <p:ph type="title"/>
          </p:nvPr>
        </p:nvSpPr>
        <p:spPr>
          <a:xfrm>
            <a:off x="476250" y="2417763"/>
            <a:ext cx="7696200" cy="792162"/>
          </a:xfrm>
        </p:spPr>
        <p:txBody>
          <a:bodyPr/>
          <a:lstStyle/>
          <a:p>
            <a:pPr algn="ctr"/>
            <a:r>
              <a:rPr lang="en-US" sz="500" dirty="0">
                <a:solidFill>
                  <a:schemeClr val="bg1"/>
                </a:solidFill>
              </a:rPr>
              <a:t>&gt;&gt;Slide 18</a:t>
            </a:r>
            <a:r>
              <a:rPr lang="en-US" dirty="0"/>
              <a:t/>
            </a:r>
            <a:br>
              <a:rPr lang="en-US" dirty="0"/>
            </a:br>
            <a:r>
              <a:rPr lang="en-US" dirty="0"/>
              <a:t>Wrap Up and Next Steps</a:t>
            </a:r>
          </a:p>
        </p:txBody>
      </p:sp>
    </p:spTree>
    <p:extLst>
      <p:ext uri="{BB962C8B-B14F-4D97-AF65-F5344CB8AC3E}">
        <p14:creationId xmlns:p14="http://schemas.microsoft.com/office/powerpoint/2010/main" val="1070577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33"/>
          <p:cNvSpPr txBox="1">
            <a:spLocks noGrp="1"/>
          </p:cNvSpPr>
          <p:nvPr>
            <p:ph type="title"/>
          </p:nvPr>
        </p:nvSpPr>
        <p:spPr>
          <a:xfrm>
            <a:off x="228600" y="274638"/>
            <a:ext cx="8382000" cy="792162"/>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800" dirty="0">
                <a:solidFill>
                  <a:srgbClr val="F2F2F2"/>
                </a:solidFill>
              </a:rPr>
              <a:t>&gt;&gt;Slide 19</a:t>
            </a:r>
            <a:br>
              <a:rPr lang="en-US" sz="800" dirty="0">
                <a:solidFill>
                  <a:srgbClr val="F2F2F2"/>
                </a:solidFill>
              </a:rPr>
            </a:br>
            <a:r>
              <a:rPr lang="en-US" dirty="0"/>
              <a:t>Final Questions and Evaluation Survey</a:t>
            </a:r>
            <a:endParaRPr sz="2400" b="0" dirty="0"/>
          </a:p>
        </p:txBody>
      </p:sp>
      <p:sp>
        <p:nvSpPr>
          <p:cNvPr id="149" name="Google Shape;149;p33"/>
          <p:cNvSpPr txBox="1">
            <a:spLocks noGrp="1"/>
          </p:cNvSpPr>
          <p:nvPr>
            <p:ph type="body" idx="1"/>
          </p:nvPr>
        </p:nvSpPr>
        <p:spPr>
          <a:xfrm>
            <a:off x="304800" y="1219200"/>
            <a:ext cx="8610600" cy="50292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2600"/>
              <a:buFont typeface="Tahoma"/>
              <a:buChar char="•"/>
            </a:pPr>
            <a:r>
              <a:rPr lang="en-US" dirty="0"/>
              <a:t>Any final questions?</a:t>
            </a:r>
            <a:endParaRPr dirty="0"/>
          </a:p>
          <a:p>
            <a:pPr marL="342900" lvl="0" indent="-342900" algn="l" rtl="0">
              <a:spcBef>
                <a:spcPts val="520"/>
              </a:spcBef>
              <a:spcAft>
                <a:spcPts val="0"/>
              </a:spcAft>
              <a:buSzPts val="2600"/>
              <a:buFont typeface="Tahoma"/>
              <a:buChar char="•"/>
            </a:pPr>
            <a:r>
              <a:rPr lang="en-US" dirty="0"/>
              <a:t>Directly following the presentation, you will see a short evaluation survey to complete on your screen. We appreciate your feedback!</a:t>
            </a:r>
            <a:endParaRPr dirty="0"/>
          </a:p>
          <a:p>
            <a:pPr marL="342900" lvl="0" indent="-177800" algn="l" rtl="0">
              <a:spcBef>
                <a:spcPts val="520"/>
              </a:spcBef>
              <a:spcAft>
                <a:spcPts val="0"/>
              </a:spcAft>
              <a:buSzPts val="2600"/>
              <a:buFont typeface="Tahoma"/>
              <a:buNone/>
            </a:pPr>
            <a:endParaRPr i="1" dirty="0">
              <a:solidFill>
                <a:srgbClr val="FF0000"/>
              </a:solidFill>
            </a:endParaRPr>
          </a:p>
          <a:p>
            <a:pPr marL="0" lvl="0" indent="0">
              <a:buNone/>
            </a:pPr>
            <a:r>
              <a:rPr lang="en-US" i="1">
                <a:solidFill>
                  <a:srgbClr val="FF0000"/>
                </a:solidFill>
                <a:hlinkClick r:id="rId3"/>
              </a:rPr>
              <a:t>https</a:t>
            </a:r>
            <a:r>
              <a:rPr lang="en-US" i="1">
                <a:solidFill>
                  <a:srgbClr val="FF0000"/>
                </a:solidFill>
                <a:hlinkClick r:id="rId3"/>
              </a:rPr>
              <a:t>://</a:t>
            </a:r>
            <a:r>
              <a:rPr lang="en-US" i="1" smtClean="0">
                <a:solidFill>
                  <a:srgbClr val="FF0000"/>
                </a:solidFill>
                <a:hlinkClick r:id="rId3"/>
              </a:rPr>
              <a:t>uthtmc.az1.qualtrics.com/jfe/form/SV_9pelfOCYeT88xAq</a:t>
            </a:r>
            <a:r>
              <a:rPr lang="en-US" i="1" smtClean="0">
                <a:solidFill>
                  <a:srgbClr val="FF0000"/>
                </a:solidFill>
              </a:rPr>
              <a:t> </a:t>
            </a:r>
            <a:endParaRPr dirty="0"/>
          </a:p>
        </p:txBody>
      </p:sp>
      <p:sp>
        <p:nvSpPr>
          <p:cNvPr id="150" name="Google Shape;150;p33"/>
          <p:cNvSpPr txBox="1">
            <a:spLocks noGrp="1"/>
          </p:cNvSpPr>
          <p:nvPr>
            <p:ph type="sldNum" idx="12"/>
          </p:nvPr>
        </p:nvSpPr>
        <p:spPr>
          <a:xfrm>
            <a:off x="6553200" y="6384925"/>
            <a:ext cx="2362200" cy="24447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2"/>
          <p:cNvSpPr txBox="1">
            <a:spLocks noGrp="1"/>
          </p:cNvSpPr>
          <p:nvPr>
            <p:ph type="ctrTitle"/>
          </p:nvPr>
        </p:nvSpPr>
        <p:spPr>
          <a:xfrm>
            <a:off x="609600" y="914400"/>
            <a:ext cx="7772400" cy="5029199"/>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600" b="1" dirty="0">
                <a:solidFill>
                  <a:srgbClr val="F2F2F2"/>
                </a:solidFill>
                <a:latin typeface="Arial Rounded"/>
                <a:ea typeface="Arial Rounded"/>
                <a:cs typeface="Arial Rounded"/>
                <a:sym typeface="Arial Rounded"/>
              </a:rPr>
              <a:t>&gt;&gt;Slide 2</a:t>
            </a:r>
            <a:r>
              <a:rPr lang="en-US" sz="2800" b="1" dirty="0">
                <a:solidFill>
                  <a:schemeClr val="accent2"/>
                </a:solidFill>
                <a:latin typeface="Arial Rounded"/>
                <a:ea typeface="Arial Rounded"/>
                <a:cs typeface="Arial Rounded"/>
                <a:sym typeface="Arial Rounded"/>
              </a:rPr>
              <a:t/>
            </a:r>
            <a:br>
              <a:rPr lang="en-US" sz="2800" b="1" dirty="0">
                <a:solidFill>
                  <a:schemeClr val="accent2"/>
                </a:solidFill>
                <a:latin typeface="Arial Rounded"/>
                <a:ea typeface="Arial Rounded"/>
                <a:cs typeface="Arial Rounded"/>
                <a:sym typeface="Arial Rounded"/>
              </a:rPr>
            </a:br>
            <a:r>
              <a:rPr lang="en-US" sz="2800" b="1" dirty="0">
                <a:solidFill>
                  <a:schemeClr val="accent2"/>
                </a:solidFill>
                <a:latin typeface="Arial Rounded"/>
                <a:ea typeface="Arial Rounded"/>
                <a:cs typeface="Arial Rounded"/>
                <a:sym typeface="Arial Rounded"/>
              </a:rPr>
              <a:t>IL-NET Biennial IL Virtual Institute</a:t>
            </a:r>
            <a:br>
              <a:rPr lang="en-US" sz="2800" b="1" dirty="0">
                <a:solidFill>
                  <a:schemeClr val="accent2"/>
                </a:solidFill>
                <a:latin typeface="Arial Rounded"/>
                <a:ea typeface="Arial Rounded"/>
                <a:cs typeface="Arial Rounded"/>
                <a:sym typeface="Arial Rounded"/>
              </a:rPr>
            </a:br>
            <a:r>
              <a:rPr lang="en-US" sz="2800" b="1" dirty="0">
                <a:solidFill>
                  <a:schemeClr val="accent2"/>
                </a:solidFill>
                <a:latin typeface="Arial Rounded"/>
                <a:ea typeface="Arial Rounded"/>
                <a:cs typeface="Arial Rounded"/>
                <a:sym typeface="Arial Rounded"/>
              </a:rPr>
              <a:t/>
            </a:r>
            <a:br>
              <a:rPr lang="en-US" sz="2800" b="1" dirty="0">
                <a:solidFill>
                  <a:schemeClr val="accent2"/>
                </a:solidFill>
                <a:latin typeface="Arial Rounded"/>
                <a:ea typeface="Arial Rounded"/>
                <a:cs typeface="Arial Rounded"/>
                <a:sym typeface="Arial Rounded"/>
              </a:rPr>
            </a:br>
            <a:r>
              <a:rPr lang="en-US" b="1" dirty="0"/>
              <a:t>Leadership Beyond the CIL</a:t>
            </a:r>
            <a:br>
              <a:rPr lang="en-US" b="1" dirty="0"/>
            </a:br>
            <a:r>
              <a:rPr lang="en-US" dirty="0"/>
              <a:t/>
            </a:r>
            <a:br>
              <a:rPr lang="en-US" dirty="0"/>
            </a:br>
            <a:r>
              <a:rPr lang="en-US" sz="2400" i="1" dirty="0"/>
              <a:t>Presenters:</a:t>
            </a:r>
            <a:r>
              <a:rPr lang="en-US" sz="2400" b="0" i="1" dirty="0"/>
              <a:t/>
            </a:r>
            <a:br>
              <a:rPr lang="en-US" sz="2400" b="0" i="1" dirty="0"/>
            </a:br>
            <a:r>
              <a:rPr lang="en-US" sz="2400" b="0" dirty="0"/>
              <a:t>Michelle Garcia</a:t>
            </a:r>
            <a:br>
              <a:rPr lang="en-US" sz="2400" b="0" dirty="0"/>
            </a:br>
            <a:r>
              <a:rPr lang="en-US" sz="2400" b="0" dirty="0"/>
              <a:t>Wanda Lopez</a:t>
            </a:r>
            <a:br>
              <a:rPr lang="en-US" sz="2400" b="0" dirty="0"/>
            </a:br>
            <a:r>
              <a:rPr lang="en-US" sz="2400" b="0" dirty="0"/>
              <a:t>Ben Santos</a:t>
            </a:r>
            <a:br>
              <a:rPr lang="en-US" sz="2400" b="0" dirty="0"/>
            </a:br>
            <a:r>
              <a:rPr lang="en-US" sz="2400" b="0" dirty="0"/>
              <a:t>Latricia Seye</a:t>
            </a:r>
            <a:br>
              <a:rPr lang="en-US" sz="2400" b="0" dirty="0"/>
            </a:br>
            <a:r>
              <a:rPr lang="en-US" sz="2400" dirty="0"/>
              <a:t/>
            </a:r>
            <a:br>
              <a:rPr lang="en-US" sz="2400" dirty="0"/>
            </a:br>
            <a:r>
              <a:rPr lang="en-US" sz="2400" dirty="0"/>
              <a:t>September 9, 2022</a:t>
            </a:r>
            <a:endParaRPr dirty="0"/>
          </a:p>
        </p:txBody>
      </p:sp>
      <p:sp>
        <p:nvSpPr>
          <p:cNvPr id="48" name="Google Shape;48;p2"/>
          <p:cNvSpPr txBox="1">
            <a:spLocks noGrp="1"/>
          </p:cNvSpPr>
          <p:nvPr>
            <p:ph type="sldNum" idx="12"/>
          </p:nvPr>
        </p:nvSpPr>
        <p:spPr>
          <a:xfrm>
            <a:off x="6553200" y="6324600"/>
            <a:ext cx="2362200" cy="24447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34"/>
          <p:cNvSpPr txBox="1">
            <a:spLocks noGrp="1"/>
          </p:cNvSpPr>
          <p:nvPr>
            <p:ph type="title"/>
          </p:nvPr>
        </p:nvSpPr>
        <p:spPr>
          <a:xfrm>
            <a:off x="550721" y="274638"/>
            <a:ext cx="7696200" cy="792162"/>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en-US" sz="800" b="1" dirty="0">
                <a:solidFill>
                  <a:srgbClr val="F2F2F2"/>
                </a:solidFill>
                <a:latin typeface="Arial Rounded"/>
                <a:ea typeface="Arial Rounded"/>
                <a:cs typeface="Arial Rounded"/>
                <a:sym typeface="Arial Rounded"/>
              </a:rPr>
              <a:t>&gt;&gt; Slide 20</a:t>
            </a:r>
            <a:r>
              <a:rPr lang="en-US" b="1" dirty="0">
                <a:latin typeface="Arial Rounded"/>
                <a:ea typeface="Arial Rounded"/>
                <a:cs typeface="Arial Rounded"/>
                <a:sym typeface="Arial Rounded"/>
              </a:rPr>
              <a:t/>
            </a:r>
            <a:br>
              <a:rPr lang="en-US" b="1" dirty="0">
                <a:latin typeface="Arial Rounded"/>
                <a:ea typeface="Arial Rounded"/>
                <a:cs typeface="Arial Rounded"/>
                <a:sym typeface="Arial Rounded"/>
              </a:rPr>
            </a:br>
            <a:r>
              <a:rPr lang="en-US" dirty="0"/>
              <a:t>IL-NET Attribution</a:t>
            </a:r>
            <a:endParaRPr sz="2471" b="1" dirty="0">
              <a:latin typeface="Arial Rounded"/>
              <a:ea typeface="Arial Rounded"/>
              <a:cs typeface="Arial Rounded"/>
              <a:sym typeface="Arial Rounded"/>
            </a:endParaRPr>
          </a:p>
        </p:txBody>
      </p:sp>
      <p:sp>
        <p:nvSpPr>
          <p:cNvPr id="157" name="Google Shape;157;p34"/>
          <p:cNvSpPr txBox="1">
            <a:spLocks noGrp="1"/>
          </p:cNvSpPr>
          <p:nvPr>
            <p:ph type="body" idx="1"/>
          </p:nvPr>
        </p:nvSpPr>
        <p:spPr>
          <a:xfrm>
            <a:off x="672353" y="1143001"/>
            <a:ext cx="8068235" cy="484094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400"/>
              <a:buFont typeface="Tahoma"/>
              <a:buNone/>
            </a:pPr>
            <a:r>
              <a:rPr lang="en-US" dirty="0"/>
              <a:t>The IL-NET is supported by grant numbers 90ILTA0002 and 90ISTA0002 from the U.S. Administration for Community Living, Department of Health and Human Services, Washington, D.C. 20201. Grantees undertaking projects under government sponsorship are encouraged to express freely their findings and conclusions. Points of view or opinions do not, therefore, necessarily represent official Administration for Community Living policy.</a:t>
            </a:r>
            <a:endParaRPr dirty="0"/>
          </a:p>
        </p:txBody>
      </p:sp>
      <p:sp>
        <p:nvSpPr>
          <p:cNvPr id="158" name="Google Shape;158;p34"/>
          <p:cNvSpPr txBox="1">
            <a:spLocks noGrp="1"/>
          </p:cNvSpPr>
          <p:nvPr>
            <p:ph type="sldNum" idx="4294967295"/>
          </p:nvPr>
        </p:nvSpPr>
        <p:spPr>
          <a:xfrm>
            <a:off x="6843153" y="6290702"/>
            <a:ext cx="1996047" cy="365592"/>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20</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3"/>
          <p:cNvSpPr txBox="1">
            <a:spLocks noGrp="1"/>
          </p:cNvSpPr>
          <p:nvPr>
            <p:ph type="title"/>
          </p:nvPr>
        </p:nvSpPr>
        <p:spPr>
          <a:xfrm>
            <a:off x="484044" y="274638"/>
            <a:ext cx="7696200" cy="792162"/>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800" dirty="0">
                <a:solidFill>
                  <a:srgbClr val="F2F2F2"/>
                </a:solidFill>
              </a:rPr>
              <a:t>&gt;&gt;Slide 3 </a:t>
            </a:r>
            <a:br>
              <a:rPr lang="en-US" sz="800" dirty="0">
                <a:solidFill>
                  <a:srgbClr val="F2F2F2"/>
                </a:solidFill>
              </a:rPr>
            </a:br>
            <a:r>
              <a:rPr lang="en-US" dirty="0"/>
              <a:t>Welcome and Housekeeping</a:t>
            </a:r>
            <a:endParaRPr dirty="0"/>
          </a:p>
        </p:txBody>
      </p:sp>
      <p:sp>
        <p:nvSpPr>
          <p:cNvPr id="54" name="Google Shape;54;p3"/>
          <p:cNvSpPr txBox="1">
            <a:spLocks noGrp="1"/>
          </p:cNvSpPr>
          <p:nvPr>
            <p:ph type="body" idx="1"/>
          </p:nvPr>
        </p:nvSpPr>
        <p:spPr>
          <a:xfrm>
            <a:off x="484044" y="1219200"/>
            <a:ext cx="8296274" cy="50292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2600"/>
              <a:buFont typeface="Tahoma"/>
              <a:buChar char="•"/>
            </a:pPr>
            <a:r>
              <a:rPr lang="en-US" dirty="0"/>
              <a:t>CART Captioning &amp; ASL Interpreters are available.</a:t>
            </a:r>
            <a:endParaRPr dirty="0"/>
          </a:p>
          <a:p>
            <a:pPr marL="342900" lvl="0" indent="-342900" algn="l" rtl="0">
              <a:spcBef>
                <a:spcPts val="520"/>
              </a:spcBef>
              <a:spcAft>
                <a:spcPts val="0"/>
              </a:spcAft>
              <a:buSzPts val="2600"/>
              <a:buFont typeface="Tahoma"/>
              <a:buChar char="•"/>
            </a:pPr>
            <a:r>
              <a:rPr lang="en-US" dirty="0"/>
              <a:t>We will have audience Q&amp;A today.  You may submit a question through: </a:t>
            </a:r>
            <a:endParaRPr dirty="0"/>
          </a:p>
          <a:p>
            <a:pPr marL="742950" lvl="1" indent="-285750" algn="l" rtl="0">
              <a:spcBef>
                <a:spcPts val="520"/>
              </a:spcBef>
              <a:spcAft>
                <a:spcPts val="0"/>
              </a:spcAft>
              <a:buSzPts val="2600"/>
              <a:buFont typeface="Tahoma"/>
              <a:buChar char="–"/>
            </a:pPr>
            <a:r>
              <a:rPr lang="en-US" dirty="0"/>
              <a:t>Zoom Q&amp;A Tab</a:t>
            </a:r>
            <a:endParaRPr dirty="0"/>
          </a:p>
          <a:p>
            <a:pPr marL="742950" lvl="1" indent="-285750" algn="l" rtl="0">
              <a:spcBef>
                <a:spcPts val="520"/>
              </a:spcBef>
              <a:spcAft>
                <a:spcPts val="0"/>
              </a:spcAft>
              <a:buSzPts val="2600"/>
              <a:buFont typeface="Tahoma"/>
              <a:buChar char="–"/>
            </a:pPr>
            <a:r>
              <a:rPr lang="en-US" dirty="0"/>
              <a:t>Phone callers only may press *9 on their keypad</a:t>
            </a:r>
            <a:endParaRPr dirty="0"/>
          </a:p>
          <a:p>
            <a:pPr marL="342900" lvl="0" indent="-342900" algn="l" rtl="0">
              <a:spcBef>
                <a:spcPts val="520"/>
              </a:spcBef>
              <a:spcAft>
                <a:spcPts val="0"/>
              </a:spcAft>
              <a:buSzPts val="2600"/>
              <a:buFont typeface="Tahoma"/>
              <a:buChar char="•"/>
            </a:pPr>
            <a:r>
              <a:rPr lang="en-US" dirty="0"/>
              <a:t>Submit questions anytime, but we will wait for our Q&amp;A break to address them.</a:t>
            </a:r>
            <a:endParaRPr dirty="0"/>
          </a:p>
          <a:p>
            <a:pPr marL="342900" lvl="0" indent="-342900" algn="l" rtl="0">
              <a:spcBef>
                <a:spcPts val="520"/>
              </a:spcBef>
              <a:spcAft>
                <a:spcPts val="0"/>
              </a:spcAft>
              <a:buSzPts val="2600"/>
              <a:buFont typeface="Tahoma"/>
              <a:buChar char="•"/>
            </a:pPr>
            <a:r>
              <a:rPr lang="en-US" dirty="0"/>
              <a:t>Please fill out the evaluation after today’s event.</a:t>
            </a:r>
            <a:endParaRPr dirty="0"/>
          </a:p>
        </p:txBody>
      </p:sp>
      <p:sp>
        <p:nvSpPr>
          <p:cNvPr id="55" name="Google Shape;55;p3"/>
          <p:cNvSpPr txBox="1">
            <a:spLocks noGrp="1"/>
          </p:cNvSpPr>
          <p:nvPr>
            <p:ph type="sldNum" idx="12"/>
          </p:nvPr>
        </p:nvSpPr>
        <p:spPr>
          <a:xfrm>
            <a:off x="6553200" y="6384925"/>
            <a:ext cx="2362200" cy="24447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4"/>
          <p:cNvSpPr txBox="1">
            <a:spLocks noGrp="1"/>
          </p:cNvSpPr>
          <p:nvPr>
            <p:ph type="title"/>
          </p:nvPr>
        </p:nvSpPr>
        <p:spPr>
          <a:xfrm>
            <a:off x="509156" y="274638"/>
            <a:ext cx="7696200" cy="792162"/>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800" dirty="0">
                <a:solidFill>
                  <a:srgbClr val="F2F2F2"/>
                </a:solidFill>
              </a:rPr>
              <a:t>&gt;&gt;Slide 4 </a:t>
            </a:r>
            <a:br>
              <a:rPr lang="en-US" sz="800" dirty="0">
                <a:solidFill>
                  <a:srgbClr val="F2F2F2"/>
                </a:solidFill>
              </a:rPr>
            </a:br>
            <a:r>
              <a:rPr lang="en-US" dirty="0"/>
              <a:t>Meet the Presenters</a:t>
            </a:r>
            <a:endParaRPr dirty="0"/>
          </a:p>
        </p:txBody>
      </p:sp>
      <p:sp>
        <p:nvSpPr>
          <p:cNvPr id="61" name="Google Shape;61;p4"/>
          <p:cNvSpPr txBox="1">
            <a:spLocks noGrp="1"/>
          </p:cNvSpPr>
          <p:nvPr>
            <p:ph type="body" idx="1"/>
          </p:nvPr>
        </p:nvSpPr>
        <p:spPr>
          <a:xfrm>
            <a:off x="606139" y="1219200"/>
            <a:ext cx="7696200" cy="5029200"/>
          </a:xfrm>
          <a:prstGeom prst="rect">
            <a:avLst/>
          </a:prstGeom>
          <a:noFill/>
          <a:ln>
            <a:noFill/>
          </a:ln>
        </p:spPr>
        <p:txBody>
          <a:bodyPr spcFirstLastPara="1" wrap="square" lIns="91425" tIns="45700" rIns="91425" bIns="45700" anchor="t" anchorCtr="0">
            <a:noAutofit/>
          </a:bodyPr>
          <a:lstStyle/>
          <a:p>
            <a:pPr indent="-457200">
              <a:spcBef>
                <a:spcPts val="0"/>
              </a:spcBef>
            </a:pPr>
            <a:r>
              <a:rPr lang="en-US" b="0" dirty="0"/>
              <a:t>Michelle Garcia</a:t>
            </a:r>
            <a:endParaRPr dirty="0"/>
          </a:p>
          <a:p>
            <a:pPr indent="-457200">
              <a:spcBef>
                <a:spcPts val="0"/>
              </a:spcBef>
            </a:pPr>
            <a:r>
              <a:rPr lang="en-US" b="0" dirty="0"/>
              <a:t>Wanda Lopez</a:t>
            </a:r>
            <a:endParaRPr dirty="0"/>
          </a:p>
          <a:p>
            <a:pPr indent="-457200">
              <a:spcBef>
                <a:spcPts val="0"/>
              </a:spcBef>
            </a:pPr>
            <a:r>
              <a:rPr lang="en-US" dirty="0"/>
              <a:t>Ben Santos </a:t>
            </a:r>
            <a:endParaRPr dirty="0"/>
          </a:p>
          <a:p>
            <a:pPr indent="-457200">
              <a:spcBef>
                <a:spcPts val="0"/>
              </a:spcBef>
            </a:pPr>
            <a:r>
              <a:rPr lang="en-US" b="0" dirty="0"/>
              <a:t>Latricia (Trish) Seye</a:t>
            </a:r>
            <a:endParaRPr dirty="0"/>
          </a:p>
        </p:txBody>
      </p:sp>
      <p:sp>
        <p:nvSpPr>
          <p:cNvPr id="62" name="Google Shape;62;p4"/>
          <p:cNvSpPr txBox="1">
            <a:spLocks noGrp="1"/>
          </p:cNvSpPr>
          <p:nvPr>
            <p:ph type="sldNum" idx="12"/>
          </p:nvPr>
        </p:nvSpPr>
        <p:spPr>
          <a:xfrm>
            <a:off x="6553200" y="6384925"/>
            <a:ext cx="2362200" cy="24447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5"/>
          <p:cNvSpPr txBox="1">
            <a:spLocks noGrp="1"/>
          </p:cNvSpPr>
          <p:nvPr>
            <p:ph type="title"/>
          </p:nvPr>
        </p:nvSpPr>
        <p:spPr>
          <a:xfrm>
            <a:off x="524653" y="350837"/>
            <a:ext cx="7696200" cy="792162"/>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800" dirty="0">
                <a:solidFill>
                  <a:srgbClr val="F2F2F2"/>
                </a:solidFill>
              </a:rPr>
              <a:t>&gt;&gt;Slide 5 </a:t>
            </a:r>
            <a:br>
              <a:rPr lang="en-US" sz="800" dirty="0">
                <a:solidFill>
                  <a:srgbClr val="F2F2F2"/>
                </a:solidFill>
              </a:rPr>
            </a:br>
            <a:r>
              <a:rPr lang="en-US" dirty="0"/>
              <a:t>What You Will Learn</a:t>
            </a:r>
            <a:endParaRPr i="1" dirty="0">
              <a:solidFill>
                <a:srgbClr val="FF0000"/>
              </a:solidFill>
            </a:endParaRPr>
          </a:p>
        </p:txBody>
      </p:sp>
      <p:sp>
        <p:nvSpPr>
          <p:cNvPr id="68" name="Google Shape;68;p5"/>
          <p:cNvSpPr txBox="1">
            <a:spLocks noGrp="1"/>
          </p:cNvSpPr>
          <p:nvPr>
            <p:ph type="body" idx="1"/>
          </p:nvPr>
        </p:nvSpPr>
        <p:spPr>
          <a:xfrm>
            <a:off x="485775" y="1142999"/>
            <a:ext cx="7848600" cy="5241925"/>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2600"/>
              <a:buChar char="•"/>
            </a:pPr>
            <a:r>
              <a:rPr lang="en-US" dirty="0"/>
              <a:t>Understand ways that a CIL can self-calibrate to facilitate consumer control/empowerment for a specific community.</a:t>
            </a:r>
            <a:endParaRPr dirty="0"/>
          </a:p>
          <a:p>
            <a:pPr marL="342900" lvl="0" indent="0" algn="l" rtl="0">
              <a:spcBef>
                <a:spcPts val="0"/>
              </a:spcBef>
              <a:spcAft>
                <a:spcPts val="0"/>
              </a:spcAft>
              <a:buNone/>
            </a:pPr>
            <a:endParaRPr dirty="0"/>
          </a:p>
          <a:p>
            <a:pPr marL="342900" lvl="0" indent="-342900" algn="l" rtl="0">
              <a:spcBef>
                <a:spcPts val="0"/>
              </a:spcBef>
              <a:spcAft>
                <a:spcPts val="0"/>
              </a:spcAft>
              <a:buSzPts val="2600"/>
              <a:buChar char="•"/>
            </a:pPr>
            <a:r>
              <a:rPr lang="en-US" dirty="0"/>
              <a:t>Understand why having co-conspirators is important, especially for multiply marginalized people with disabilities.</a:t>
            </a:r>
            <a:endParaRPr dirty="0"/>
          </a:p>
          <a:p>
            <a:pPr marL="342900" lvl="0" indent="0" algn="l" rtl="0">
              <a:spcBef>
                <a:spcPts val="0"/>
              </a:spcBef>
              <a:spcAft>
                <a:spcPts val="0"/>
              </a:spcAft>
              <a:buNone/>
            </a:pPr>
            <a:endParaRPr dirty="0"/>
          </a:p>
          <a:p>
            <a:pPr marL="342900" lvl="0" indent="-342900" algn="l" rtl="0">
              <a:spcBef>
                <a:spcPts val="0"/>
              </a:spcBef>
              <a:spcAft>
                <a:spcPts val="0"/>
              </a:spcAft>
              <a:buSzPts val="2600"/>
              <a:buChar char="•"/>
            </a:pPr>
            <a:r>
              <a:rPr lang="en-US" dirty="0"/>
              <a:t>Investigate how consumer control can drive community leadership beyond the CIL.</a:t>
            </a:r>
            <a:endParaRPr dirty="0"/>
          </a:p>
        </p:txBody>
      </p:sp>
      <p:sp>
        <p:nvSpPr>
          <p:cNvPr id="69" name="Google Shape;69;p5"/>
          <p:cNvSpPr txBox="1">
            <a:spLocks noGrp="1"/>
          </p:cNvSpPr>
          <p:nvPr>
            <p:ph type="sldNum" idx="12"/>
          </p:nvPr>
        </p:nvSpPr>
        <p:spPr>
          <a:xfrm>
            <a:off x="6553200" y="6384925"/>
            <a:ext cx="2362200" cy="24447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6"/>
          <p:cNvSpPr txBox="1">
            <a:spLocks noGrp="1"/>
          </p:cNvSpPr>
          <p:nvPr>
            <p:ph type="title"/>
          </p:nvPr>
        </p:nvSpPr>
        <p:spPr>
          <a:xfrm>
            <a:off x="415638" y="274638"/>
            <a:ext cx="7696200" cy="792162"/>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800" dirty="0">
                <a:solidFill>
                  <a:srgbClr val="F2F2F2"/>
                </a:solidFill>
              </a:rPr>
              <a:t>&gt;&gt;Slide 6 </a:t>
            </a:r>
            <a:br>
              <a:rPr lang="en-US" sz="800" dirty="0">
                <a:solidFill>
                  <a:srgbClr val="F2F2F2"/>
                </a:solidFill>
              </a:rPr>
            </a:br>
            <a:r>
              <a:rPr lang="en-US" dirty="0"/>
              <a:t>Brief Overview of Access Living’s Programs</a:t>
            </a:r>
            <a:endParaRPr i="1" dirty="0">
              <a:solidFill>
                <a:srgbClr val="FF0000"/>
              </a:solidFill>
            </a:endParaRPr>
          </a:p>
        </p:txBody>
      </p:sp>
      <p:sp>
        <p:nvSpPr>
          <p:cNvPr id="75" name="Google Shape;75;p6"/>
          <p:cNvSpPr txBox="1">
            <a:spLocks noGrp="1"/>
          </p:cNvSpPr>
          <p:nvPr>
            <p:ph type="body" idx="1"/>
          </p:nvPr>
        </p:nvSpPr>
        <p:spPr>
          <a:prstGeom prst="rect">
            <a:avLst/>
          </a:prstGeom>
          <a:noFill/>
          <a:ln>
            <a:noFill/>
          </a:ln>
        </p:spPr>
        <p:txBody>
          <a:bodyPr spcFirstLastPara="1" wrap="square" lIns="91425" tIns="45700" rIns="91425" bIns="45700" anchor="t" anchorCtr="0">
            <a:noAutofit/>
          </a:bodyPr>
          <a:lstStyle/>
          <a:p>
            <a:pPr marL="685800" indent="-457200">
              <a:spcBef>
                <a:spcPts val="0"/>
              </a:spcBef>
              <a:buSzPts val="2400"/>
            </a:pPr>
            <a:r>
              <a:rPr lang="en-US" dirty="0"/>
              <a:t>Based in Chicago since 1980</a:t>
            </a:r>
            <a:endParaRPr dirty="0"/>
          </a:p>
          <a:p>
            <a:pPr marL="685800" indent="-457200">
              <a:spcBef>
                <a:spcPts val="0"/>
              </a:spcBef>
              <a:buSzPts val="2400"/>
            </a:pPr>
            <a:r>
              <a:rPr lang="en-US" dirty="0"/>
              <a:t>Over 70 staff</a:t>
            </a:r>
            <a:endParaRPr dirty="0"/>
          </a:p>
          <a:p>
            <a:pPr marL="685800" indent="-457200">
              <a:spcBef>
                <a:spcPts val="0"/>
              </a:spcBef>
              <a:buSzPts val="2400"/>
            </a:pPr>
            <a:r>
              <a:rPr lang="en-US" dirty="0"/>
              <a:t>Main Program Departments:</a:t>
            </a:r>
            <a:endParaRPr dirty="0"/>
          </a:p>
          <a:p>
            <a:pPr lvl="1" indent="-457200">
              <a:spcBef>
                <a:spcPts val="0"/>
              </a:spcBef>
            </a:pPr>
            <a:r>
              <a:rPr lang="en-US" dirty="0"/>
              <a:t>Advocacy</a:t>
            </a:r>
            <a:endParaRPr dirty="0"/>
          </a:p>
          <a:p>
            <a:pPr lvl="1" indent="-457200">
              <a:spcBef>
                <a:spcPts val="0"/>
              </a:spcBef>
            </a:pPr>
            <a:r>
              <a:rPr lang="en-US" dirty="0"/>
              <a:t>Civil Rights</a:t>
            </a:r>
            <a:endParaRPr dirty="0"/>
          </a:p>
          <a:p>
            <a:pPr lvl="1" indent="-457200">
              <a:spcBef>
                <a:spcPts val="0"/>
              </a:spcBef>
            </a:pPr>
            <a:r>
              <a:rPr lang="en-US" dirty="0"/>
              <a:t>Independent Living</a:t>
            </a:r>
            <a:endParaRPr dirty="0"/>
          </a:p>
          <a:p>
            <a:pPr indent="-457200">
              <a:spcBef>
                <a:spcPts val="0"/>
              </a:spcBef>
            </a:pPr>
            <a:r>
              <a:rPr lang="en-US" dirty="0"/>
              <a:t>Other departments: Development, Communications, Finance &amp; Administration</a:t>
            </a:r>
            <a:endParaRPr dirty="0"/>
          </a:p>
        </p:txBody>
      </p:sp>
      <p:sp>
        <p:nvSpPr>
          <p:cNvPr id="76" name="Google Shape;76;p6"/>
          <p:cNvSpPr txBox="1">
            <a:spLocks noGrp="1"/>
          </p:cNvSpPr>
          <p:nvPr>
            <p:ph type="sldNum" idx="12"/>
          </p:nvPr>
        </p:nvSpPr>
        <p:spPr>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7"/>
          <p:cNvSpPr txBox="1">
            <a:spLocks noGrp="1"/>
          </p:cNvSpPr>
          <p:nvPr>
            <p:ph type="title"/>
          </p:nvPr>
        </p:nvSpPr>
        <p:spPr>
          <a:xfrm>
            <a:off x="381000" y="274638"/>
            <a:ext cx="7696200" cy="792162"/>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800" dirty="0">
                <a:solidFill>
                  <a:srgbClr val="F2F2F2"/>
                </a:solidFill>
              </a:rPr>
              <a:t>&gt;&gt;Slide 7</a:t>
            </a:r>
            <a:br>
              <a:rPr lang="en-US" sz="800" dirty="0">
                <a:solidFill>
                  <a:srgbClr val="F2F2F2"/>
                </a:solidFill>
              </a:rPr>
            </a:br>
            <a:r>
              <a:rPr lang="en-US" dirty="0"/>
              <a:t>Who Are Chicagoans?</a:t>
            </a:r>
            <a:endParaRPr i="1" dirty="0">
              <a:solidFill>
                <a:srgbClr val="FF0000"/>
              </a:solidFill>
            </a:endParaRPr>
          </a:p>
        </p:txBody>
      </p:sp>
      <p:sp>
        <p:nvSpPr>
          <p:cNvPr id="82" name="Google Shape;82;p7"/>
          <p:cNvSpPr txBox="1">
            <a:spLocks noGrp="1"/>
          </p:cNvSpPr>
          <p:nvPr>
            <p:ph type="body" idx="1"/>
          </p:nvPr>
        </p:nvSpPr>
        <p:spPr>
          <a:xfrm>
            <a:off x="304800" y="1142999"/>
            <a:ext cx="8610600" cy="5241925"/>
          </a:xfrm>
          <a:prstGeom prst="rect">
            <a:avLst/>
          </a:prstGeom>
          <a:noFill/>
          <a:ln>
            <a:noFill/>
          </a:ln>
        </p:spPr>
        <p:txBody>
          <a:bodyPr spcFirstLastPara="1" wrap="square" lIns="91425" tIns="45700" rIns="91425" bIns="45700" anchor="t" anchorCtr="0">
            <a:noAutofit/>
          </a:bodyPr>
          <a:lstStyle/>
          <a:p>
            <a:pPr marL="685800" lvl="0" indent="-457200" algn="l" rtl="0">
              <a:spcBef>
                <a:spcPts val="0"/>
              </a:spcBef>
              <a:spcAft>
                <a:spcPts val="0"/>
              </a:spcAft>
              <a:buSzPts val="2400"/>
              <a:buFont typeface="Tahoma"/>
              <a:buChar char="•"/>
            </a:pPr>
            <a:r>
              <a:rPr lang="en-US" sz="2400" dirty="0"/>
              <a:t>Chicago has 2.7 million residents overall</a:t>
            </a:r>
            <a:endParaRPr sz="2400" dirty="0"/>
          </a:p>
          <a:p>
            <a:pPr marL="685800" lvl="0" indent="-457200" algn="l" rtl="0">
              <a:spcBef>
                <a:spcPts val="0"/>
              </a:spcBef>
              <a:spcAft>
                <a:spcPts val="0"/>
              </a:spcAft>
              <a:buSzPts val="2400"/>
              <a:buChar char="•"/>
            </a:pPr>
            <a:r>
              <a:rPr lang="en-US" sz="2400" dirty="0"/>
              <a:t>77 distinct neighborhoods</a:t>
            </a:r>
            <a:endParaRPr sz="2400" dirty="0"/>
          </a:p>
          <a:p>
            <a:pPr marL="685800" lvl="0" indent="-457200" algn="l" rtl="0">
              <a:spcBef>
                <a:spcPts val="0"/>
              </a:spcBef>
              <a:spcAft>
                <a:spcPts val="0"/>
              </a:spcAft>
              <a:buSzPts val="2400"/>
              <a:buChar char="•"/>
            </a:pPr>
            <a:r>
              <a:rPr lang="en-US" sz="2400" dirty="0"/>
              <a:t>Over 300,000 people with disabilities </a:t>
            </a:r>
            <a:endParaRPr sz="2400" dirty="0"/>
          </a:p>
          <a:p>
            <a:pPr marL="685800" lvl="0" indent="-457200" algn="l" rtl="0">
              <a:spcBef>
                <a:spcPts val="0"/>
              </a:spcBef>
              <a:spcAft>
                <a:spcPts val="0"/>
              </a:spcAft>
              <a:buSzPts val="2400"/>
              <a:buChar char="•"/>
            </a:pPr>
            <a:r>
              <a:rPr lang="en-US" sz="2400" dirty="0"/>
              <a:t>Over 20% of Chicagoans were born outside U.S.</a:t>
            </a:r>
            <a:endParaRPr sz="2400" dirty="0"/>
          </a:p>
          <a:p>
            <a:pPr marL="685800" lvl="0" indent="-457200" algn="l" rtl="0">
              <a:spcBef>
                <a:spcPts val="0"/>
              </a:spcBef>
              <a:spcAft>
                <a:spcPts val="0"/>
              </a:spcAft>
              <a:buSzPts val="2400"/>
              <a:buChar char="•"/>
            </a:pPr>
            <a:r>
              <a:rPr lang="en-US" sz="2400" dirty="0"/>
              <a:t>At least 146,000 people identify as LGBTQIA*</a:t>
            </a:r>
            <a:endParaRPr sz="2400" dirty="0"/>
          </a:p>
          <a:p>
            <a:pPr marL="685800" lvl="0" indent="-457200" algn="l" rtl="0">
              <a:spcBef>
                <a:spcPts val="0"/>
              </a:spcBef>
              <a:spcAft>
                <a:spcPts val="0"/>
              </a:spcAft>
              <a:buSzPts val="2400"/>
              <a:buChar char="•"/>
            </a:pPr>
            <a:r>
              <a:rPr lang="en-US" sz="2400" dirty="0"/>
              <a:t>Overall population by race (disabled and non-disabled):</a:t>
            </a:r>
            <a:endParaRPr sz="2400" dirty="0"/>
          </a:p>
          <a:p>
            <a:pPr marL="742950" lvl="1" indent="-273050" algn="l" rtl="0">
              <a:spcBef>
                <a:spcPts val="0"/>
              </a:spcBef>
              <a:spcAft>
                <a:spcPts val="0"/>
              </a:spcAft>
              <a:buSzPts val="2400"/>
              <a:buChar char="–"/>
            </a:pPr>
            <a:r>
              <a:rPr lang="en-US" sz="2400" dirty="0"/>
              <a:t>31.7% White </a:t>
            </a:r>
            <a:endParaRPr sz="2400" dirty="0"/>
          </a:p>
          <a:p>
            <a:pPr marL="742950" lvl="1" indent="-273050" algn="l" rtl="0">
              <a:spcBef>
                <a:spcPts val="0"/>
              </a:spcBef>
              <a:spcAft>
                <a:spcPts val="0"/>
              </a:spcAft>
              <a:buSzPts val="2400"/>
              <a:buChar char="–"/>
            </a:pPr>
            <a:r>
              <a:rPr lang="en-US" sz="2400" dirty="0"/>
              <a:t>32% Black</a:t>
            </a:r>
            <a:endParaRPr sz="2400" dirty="0"/>
          </a:p>
          <a:p>
            <a:pPr marL="742950" lvl="1" indent="-273050" algn="l" rtl="0">
              <a:spcBef>
                <a:spcPts val="0"/>
              </a:spcBef>
              <a:spcAft>
                <a:spcPts val="0"/>
              </a:spcAft>
              <a:buSzPts val="2400"/>
              <a:buChar char="–"/>
            </a:pPr>
            <a:r>
              <a:rPr lang="en-US" sz="2400" dirty="0"/>
              <a:t>28.3% Latinx</a:t>
            </a:r>
            <a:endParaRPr sz="2400" dirty="0"/>
          </a:p>
          <a:p>
            <a:pPr marL="742950" lvl="1" indent="-273050" algn="l" rtl="0">
              <a:spcBef>
                <a:spcPts val="0"/>
              </a:spcBef>
              <a:spcAft>
                <a:spcPts val="0"/>
              </a:spcAft>
              <a:buSzPts val="2400"/>
              <a:buChar char="–"/>
            </a:pPr>
            <a:r>
              <a:rPr lang="en-US" sz="2400" dirty="0"/>
              <a:t>5% Asian</a:t>
            </a:r>
            <a:endParaRPr sz="2400" dirty="0"/>
          </a:p>
          <a:p>
            <a:pPr marL="742950" lvl="1" indent="-273050" algn="l" rtl="0">
              <a:spcBef>
                <a:spcPts val="0"/>
              </a:spcBef>
              <a:spcAft>
                <a:spcPts val="0"/>
              </a:spcAft>
              <a:buSzPts val="2400"/>
              <a:buChar char="–"/>
            </a:pPr>
            <a:r>
              <a:rPr lang="en-US" sz="2400" dirty="0"/>
              <a:t>3% from two or more races</a:t>
            </a:r>
            <a:endParaRPr sz="2400" dirty="0"/>
          </a:p>
        </p:txBody>
      </p:sp>
      <p:sp>
        <p:nvSpPr>
          <p:cNvPr id="83" name="Google Shape;83;p7"/>
          <p:cNvSpPr txBox="1">
            <a:spLocks noGrp="1"/>
          </p:cNvSpPr>
          <p:nvPr>
            <p:ph type="sldNum" idx="12"/>
          </p:nvPr>
        </p:nvSpPr>
        <p:spPr>
          <a:xfrm>
            <a:off x="6553200" y="6384925"/>
            <a:ext cx="2362200" cy="24447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8"/>
          <p:cNvSpPr txBox="1">
            <a:spLocks noGrp="1"/>
          </p:cNvSpPr>
          <p:nvPr>
            <p:ph type="ctrTitle"/>
          </p:nvPr>
        </p:nvSpPr>
        <p:spPr>
          <a:xfrm>
            <a:off x="685800" y="883515"/>
            <a:ext cx="7772400" cy="147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800" dirty="0">
                <a:solidFill>
                  <a:srgbClr val="F2F2F2"/>
                </a:solidFill>
              </a:rPr>
              <a:t>&gt;&gt;Slide 8 </a:t>
            </a:r>
            <a:br>
              <a:rPr lang="en-US" sz="800" dirty="0">
                <a:solidFill>
                  <a:srgbClr val="F2F2F2"/>
                </a:solidFill>
              </a:rPr>
            </a:br>
            <a:r>
              <a:rPr lang="en-US" dirty="0"/>
              <a:t>Consumer Control and Access Living </a:t>
            </a:r>
            <a:endParaRPr i="1" dirty="0">
              <a:solidFill>
                <a:srgbClr val="FF0000"/>
              </a:solidFill>
            </a:endParaRPr>
          </a:p>
        </p:txBody>
      </p:sp>
      <p:sp>
        <p:nvSpPr>
          <p:cNvPr id="89" name="Google Shape;89;p8"/>
          <p:cNvSpPr txBox="1">
            <a:spLocks noGrp="1"/>
          </p:cNvSpPr>
          <p:nvPr>
            <p:ph type="subTitle" idx="1"/>
          </p:nvPr>
        </p:nvSpPr>
        <p:spPr>
          <a:xfrm>
            <a:off x="1371600" y="2374297"/>
            <a:ext cx="6400800" cy="17526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US" sz="2400" dirty="0"/>
              <a:t>How does Access Living set itself up to successfully bake consumer control into everything we do?</a:t>
            </a:r>
            <a:endParaRPr dirty="0"/>
          </a:p>
        </p:txBody>
      </p:sp>
      <p:sp>
        <p:nvSpPr>
          <p:cNvPr id="90" name="Google Shape;90;p8"/>
          <p:cNvSpPr txBox="1">
            <a:spLocks noGrp="1"/>
          </p:cNvSpPr>
          <p:nvPr>
            <p:ph type="sldNum" idx="12"/>
          </p:nvPr>
        </p:nvSpPr>
        <p:spPr>
          <a:xfrm>
            <a:off x="6553200" y="6384925"/>
            <a:ext cx="2362200" cy="24447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sz="1400"/>
              <a:t>8</a:t>
            </a:fld>
            <a:endParaRPr sz="1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9"/>
          <p:cNvSpPr txBox="1">
            <a:spLocks noGrp="1"/>
          </p:cNvSpPr>
          <p:nvPr>
            <p:ph type="ctrTitle"/>
          </p:nvPr>
        </p:nvSpPr>
        <p:spPr>
          <a:xfrm>
            <a:off x="685800" y="2130425"/>
            <a:ext cx="7772400" cy="147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800" dirty="0">
                <a:solidFill>
                  <a:srgbClr val="F2F2F2"/>
                </a:solidFill>
              </a:rPr>
              <a:t>&gt;&gt;Slide 9 </a:t>
            </a:r>
            <a:br>
              <a:rPr lang="en-US" sz="800" dirty="0">
                <a:solidFill>
                  <a:srgbClr val="F2F2F2"/>
                </a:solidFill>
              </a:rPr>
            </a:br>
            <a:r>
              <a:rPr lang="en-US" dirty="0"/>
              <a:t>How does our organizational structure support consumer control?</a:t>
            </a:r>
            <a:endParaRPr i="1" dirty="0">
              <a:solidFill>
                <a:srgbClr val="FF0000"/>
              </a:solidFill>
            </a:endParaRPr>
          </a:p>
        </p:txBody>
      </p:sp>
      <p:sp>
        <p:nvSpPr>
          <p:cNvPr id="96" name="Google Shape;96;p9"/>
          <p:cNvSpPr txBox="1">
            <a:spLocks noGrp="1"/>
          </p:cNvSpPr>
          <p:nvPr>
            <p:ph type="sldNum" idx="12"/>
          </p:nvPr>
        </p:nvSpPr>
        <p:spPr>
          <a:xfrm>
            <a:off x="6553200" y="6384925"/>
            <a:ext cx="2362200" cy="244475"/>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sz="1400"/>
              <a:t>9</a:t>
            </a:fld>
            <a:endParaRPr sz="140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525</Words>
  <Application>Microsoft Office PowerPoint</Application>
  <PresentationFormat>On-screen Show (4:3)</PresentationFormat>
  <Paragraphs>98</Paragraphs>
  <Slides>20</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Tahoma</vt:lpstr>
      <vt:lpstr>Arial Rounded</vt:lpstr>
      <vt:lpstr>Arial</vt:lpstr>
      <vt:lpstr>Default Design</vt:lpstr>
      <vt:lpstr>&gt;&gt;Slide 1  Independent Living Research Utilization</vt:lpstr>
      <vt:lpstr>&gt;&gt;Slide 2 IL-NET Biennial IL Virtual Institute  Leadership Beyond the CIL  Presenters: Michelle Garcia Wanda Lopez Ben Santos Latricia Seye  September 9, 2022</vt:lpstr>
      <vt:lpstr>&gt;&gt;Slide 3  Welcome and Housekeeping</vt:lpstr>
      <vt:lpstr>&gt;&gt;Slide 4  Meet the Presenters</vt:lpstr>
      <vt:lpstr>&gt;&gt;Slide 5  What You Will Learn</vt:lpstr>
      <vt:lpstr>&gt;&gt;Slide 6  Brief Overview of Access Living’s Programs</vt:lpstr>
      <vt:lpstr>&gt;&gt;Slide 7 Who Are Chicagoans?</vt:lpstr>
      <vt:lpstr>&gt;&gt;Slide 8  Consumer Control and Access Living </vt:lpstr>
      <vt:lpstr>&gt;&gt;Slide 9  How does our organizational structure support consumer control?</vt:lpstr>
      <vt:lpstr>&gt;&gt;Slide 10  How does our organizational culture support consumer control?</vt:lpstr>
      <vt:lpstr>&gt;&gt;Slide 11  Why is it important to look at root causes of issues that our consumers experience? </vt:lpstr>
      <vt:lpstr>&gt;&gt;Slide 12  Break! 10 Minutes</vt:lpstr>
      <vt:lpstr>&gt;&gt;Slide 13 Evaluation Survey</vt:lpstr>
      <vt:lpstr>&gt;&gt;Slide 14  Case Studies in Consumer Control and Leadership</vt:lpstr>
      <vt:lpstr>&gt;&gt;Slide 15 Leadership Beyond the CIL</vt:lpstr>
      <vt:lpstr>&gt;&gt;Slide 16 Questions &amp; Discussion</vt:lpstr>
      <vt:lpstr>&gt;&gt;Slide 17  Contact Info</vt:lpstr>
      <vt:lpstr>&gt;&gt;Slide 18 Wrap Up and Next Steps</vt:lpstr>
      <vt:lpstr>&gt;&gt;Slide 19 Final Questions and Evaluation Survey</vt:lpstr>
      <vt:lpstr>&gt;&gt; Slide 20 IL-NET Attribution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&gt;&gt;Slide 1  Independent Living Research Utilization</dc:title>
  <dc:creator>eubanks</dc:creator>
  <cp:lastModifiedBy>Eleanor Canter</cp:lastModifiedBy>
  <cp:revision>4</cp:revision>
  <dcterms:created xsi:type="dcterms:W3CDTF">2011-01-05T14:17:40Z</dcterms:created>
  <dcterms:modified xsi:type="dcterms:W3CDTF">2022-09-06T18:44:10Z</dcterms:modified>
</cp:coreProperties>
</file>